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7"/>
  </p:notesMasterIdLst>
  <p:sldIdLst>
    <p:sldId id="256" r:id="rId2"/>
    <p:sldId id="260" r:id="rId3"/>
    <p:sldId id="266" r:id="rId4"/>
    <p:sldId id="320" r:id="rId5"/>
    <p:sldId id="321" r:id="rId6"/>
  </p:sldIdLst>
  <p:sldSz cx="9144000" cy="5143500" type="screen16x9"/>
  <p:notesSz cx="6858000" cy="9144000"/>
  <p:embeddedFontLst>
    <p:embeddedFont>
      <p:font typeface="Raleway" pitchFamily="2" charset="77"/>
      <p:regular r:id="rId8"/>
      <p:bold r:id="rId9"/>
      <p:italic r:id="rId10"/>
      <p:boldItalic r:id="rId11"/>
    </p:embeddedFont>
    <p:embeddedFont>
      <p:font typeface="Roboto Slab Medium" panose="020F0502020204030204" pitchFamily="34" charset="0"/>
      <p:regular r:id="rId12"/>
    </p:embeddedFont>
    <p:embeddedFont>
      <p:font typeface="Work Sans" pitchFamily="2" charset="77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11351"/>
    <a:srgbClr val="1112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9EB700-2579-8F14-25AE-698A28C652C1}" v="2" dt="2025-03-06T18:57:52.726"/>
    <p1510:client id="{FDF37A03-EEE6-A23E-ABD2-EAD6BEFCA704}" v="273" dt="2025-03-06T20:06:05.565"/>
  </p1510:revLst>
</p1510:revInfo>
</file>

<file path=ppt/tableStyles.xml><?xml version="1.0" encoding="utf-8"?>
<a:tblStyleLst xmlns:a="http://schemas.openxmlformats.org/drawingml/2006/main" def="{37510DA7-96F7-4F31-AB84-A8773BC38504}">
  <a:tblStyle styleId="{37510DA7-96F7-4F31-AB84-A8773BC385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9140CBA-7777-4E55-B916-819C4535BB0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3" autoAdjust="0"/>
    <p:restoredTop sz="94658"/>
  </p:normalViewPr>
  <p:slideViewPr>
    <p:cSldViewPr snapToGrid="0">
      <p:cViewPr varScale="1">
        <p:scale>
          <a:sx n="178" d="100"/>
          <a:sy n="178" d="100"/>
        </p:scale>
        <p:origin x="14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7679f4df56_0_43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7679f4df56_0_43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>
          <a:extLst>
            <a:ext uri="{FF2B5EF4-FFF2-40B4-BE49-F238E27FC236}">
              <a16:creationId xmlns:a16="http://schemas.microsoft.com/office/drawing/2014/main" id="{878A8579-3C52-4BB1-2F28-47DD82761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7679f4df56_0_43147:notes">
            <a:extLst>
              <a:ext uri="{FF2B5EF4-FFF2-40B4-BE49-F238E27FC236}">
                <a16:creationId xmlns:a16="http://schemas.microsoft.com/office/drawing/2014/main" id="{D77E7FFE-874C-A586-7F6F-FBA3EFC10E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7679f4df56_0_43147:notes">
            <a:extLst>
              <a:ext uri="{FF2B5EF4-FFF2-40B4-BE49-F238E27FC236}">
                <a16:creationId xmlns:a16="http://schemas.microsoft.com/office/drawing/2014/main" id="{929391A1-5A6F-2611-064C-760FF4AFEA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4156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>
          <a:extLst>
            <a:ext uri="{FF2B5EF4-FFF2-40B4-BE49-F238E27FC236}">
              <a16:creationId xmlns:a16="http://schemas.microsoft.com/office/drawing/2014/main" id="{4B45A32C-D64F-196E-BF45-9B5A5A53D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7679f4df56_0_43147:notes">
            <a:extLst>
              <a:ext uri="{FF2B5EF4-FFF2-40B4-BE49-F238E27FC236}">
                <a16:creationId xmlns:a16="http://schemas.microsoft.com/office/drawing/2014/main" id="{F2027599-3B42-AAE8-C951-BE58D442CE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7679f4df56_0_43147:notes">
            <a:extLst>
              <a:ext uri="{FF2B5EF4-FFF2-40B4-BE49-F238E27FC236}">
                <a16:creationId xmlns:a16="http://schemas.microsoft.com/office/drawing/2014/main" id="{D5AF4EF1-29B6-1690-73FB-DDBAAA205C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2056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325" y="992700"/>
            <a:ext cx="4389000" cy="237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latin typeface="Work Sans"/>
                <a:ea typeface="Work Sans"/>
                <a:cs typeface="Work Sans"/>
                <a:sym typeface="Work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325" y="3598800"/>
            <a:ext cx="43890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Work Sans"/>
                <a:ea typeface="Work Sans"/>
                <a:cs typeface="Work Sans"/>
                <a:sym typeface="Work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3225" y="1987300"/>
            <a:ext cx="7717500" cy="16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394425" y="768100"/>
            <a:ext cx="2355300" cy="137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1110875" y="1657350"/>
            <a:ext cx="6922200" cy="18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713225" y="1987300"/>
            <a:ext cx="4755000" cy="24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768100"/>
            <a:ext cx="2355300" cy="137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4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4"/>
          <p:cNvSpPr txBox="1">
            <a:spLocks noGrp="1"/>
          </p:cNvSpPr>
          <p:nvPr>
            <p:ph type="subTitle" idx="1"/>
          </p:nvPr>
        </p:nvSpPr>
        <p:spPr>
          <a:xfrm>
            <a:off x="1363175" y="1825100"/>
            <a:ext cx="29742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4"/>
          <p:cNvSpPr txBox="1">
            <a:spLocks noGrp="1"/>
          </p:cNvSpPr>
          <p:nvPr>
            <p:ph type="subTitle" idx="2"/>
          </p:nvPr>
        </p:nvSpPr>
        <p:spPr>
          <a:xfrm>
            <a:off x="5456569" y="1825100"/>
            <a:ext cx="29742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subTitle" idx="3"/>
          </p:nvPr>
        </p:nvSpPr>
        <p:spPr>
          <a:xfrm>
            <a:off x="1363175" y="3485675"/>
            <a:ext cx="29742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subTitle" idx="4"/>
          </p:nvPr>
        </p:nvSpPr>
        <p:spPr>
          <a:xfrm>
            <a:off x="5456569" y="3485675"/>
            <a:ext cx="29742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subTitle" idx="5"/>
          </p:nvPr>
        </p:nvSpPr>
        <p:spPr>
          <a:xfrm>
            <a:off x="1363175" y="1444025"/>
            <a:ext cx="297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subTitle" idx="6"/>
          </p:nvPr>
        </p:nvSpPr>
        <p:spPr>
          <a:xfrm>
            <a:off x="1363175" y="3104675"/>
            <a:ext cx="297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subTitle" idx="7"/>
          </p:nvPr>
        </p:nvSpPr>
        <p:spPr>
          <a:xfrm>
            <a:off x="5456569" y="1444025"/>
            <a:ext cx="297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subTitle" idx="8"/>
          </p:nvPr>
        </p:nvSpPr>
        <p:spPr>
          <a:xfrm>
            <a:off x="5456569" y="3104675"/>
            <a:ext cx="297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9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" name="Google Shape;171;p29"/>
          <p:cNvGrpSpPr/>
          <p:nvPr/>
        </p:nvGrpSpPr>
        <p:grpSpPr>
          <a:xfrm flipH="1">
            <a:off x="10" y="3506684"/>
            <a:ext cx="1097257" cy="1097322"/>
            <a:chOff x="4311275" y="1420050"/>
            <a:chExt cx="988075" cy="1311175"/>
          </a:xfrm>
        </p:grpSpPr>
        <p:sp>
          <p:nvSpPr>
            <p:cNvPr id="172" name="Google Shape;172;p29"/>
            <p:cNvSpPr/>
            <p:nvPr/>
          </p:nvSpPr>
          <p:spPr>
            <a:xfrm>
              <a:off x="4311275" y="2417450"/>
              <a:ext cx="988075" cy="25"/>
            </a:xfrm>
            <a:custGeom>
              <a:avLst/>
              <a:gdLst/>
              <a:ahLst/>
              <a:cxnLst/>
              <a:rect l="l" t="t" r="r" b="b"/>
              <a:pathLst>
                <a:path w="39523" h="1" fill="none" extrusionOk="0">
                  <a:moveTo>
                    <a:pt x="39522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9"/>
            <p:cNvSpPr/>
            <p:nvPr/>
          </p:nvSpPr>
          <p:spPr>
            <a:xfrm>
              <a:off x="4751525" y="2417450"/>
              <a:ext cx="199750" cy="199750"/>
            </a:xfrm>
            <a:custGeom>
              <a:avLst/>
              <a:gdLst/>
              <a:ahLst/>
              <a:cxnLst/>
              <a:rect l="l" t="t" r="r" b="b"/>
              <a:pathLst>
                <a:path w="7990" h="7990" fill="none" extrusionOk="0">
                  <a:moveTo>
                    <a:pt x="7990" y="1"/>
                  </a:moveTo>
                  <a:lnTo>
                    <a:pt x="0" y="799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9"/>
            <p:cNvSpPr/>
            <p:nvPr/>
          </p:nvSpPr>
          <p:spPr>
            <a:xfrm>
              <a:off x="4501025" y="2263075"/>
              <a:ext cx="798325" cy="113000"/>
            </a:xfrm>
            <a:custGeom>
              <a:avLst/>
              <a:gdLst/>
              <a:ahLst/>
              <a:cxnLst/>
              <a:rect l="l" t="t" r="r" b="b"/>
              <a:pathLst>
                <a:path w="31933" h="4520" fill="none" extrusionOk="0">
                  <a:moveTo>
                    <a:pt x="31932" y="4520"/>
                  </a:moveTo>
                  <a:lnTo>
                    <a:pt x="4520" y="452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9"/>
            <p:cNvSpPr/>
            <p:nvPr/>
          </p:nvSpPr>
          <p:spPr>
            <a:xfrm>
              <a:off x="4316075" y="2237900"/>
              <a:ext cx="252800" cy="92825"/>
            </a:xfrm>
            <a:custGeom>
              <a:avLst/>
              <a:gdLst/>
              <a:ahLst/>
              <a:cxnLst/>
              <a:rect l="l" t="t" r="r" b="b"/>
              <a:pathLst>
                <a:path w="10112" h="3713" fill="none" extrusionOk="0">
                  <a:moveTo>
                    <a:pt x="10112" y="3712"/>
                  </a:moveTo>
                  <a:lnTo>
                    <a:pt x="3595" y="3712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9"/>
            <p:cNvSpPr/>
            <p:nvPr/>
          </p:nvSpPr>
          <p:spPr>
            <a:xfrm>
              <a:off x="4583000" y="2088950"/>
              <a:ext cx="716350" cy="146075"/>
            </a:xfrm>
            <a:custGeom>
              <a:avLst/>
              <a:gdLst/>
              <a:ahLst/>
              <a:cxnLst/>
              <a:rect l="l" t="t" r="r" b="b"/>
              <a:pathLst>
                <a:path w="28654" h="5843" fill="none" extrusionOk="0">
                  <a:moveTo>
                    <a:pt x="28653" y="5842"/>
                  </a:moveTo>
                  <a:lnTo>
                    <a:pt x="6167" y="5842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9"/>
            <p:cNvSpPr/>
            <p:nvPr/>
          </p:nvSpPr>
          <p:spPr>
            <a:xfrm>
              <a:off x="4370575" y="2417450"/>
              <a:ext cx="456075" cy="112600"/>
            </a:xfrm>
            <a:custGeom>
              <a:avLst/>
              <a:gdLst/>
              <a:ahLst/>
              <a:cxnLst/>
              <a:rect l="l" t="t" r="r" b="b"/>
              <a:pathLst>
                <a:path w="18243" h="4504" fill="none" extrusionOk="0">
                  <a:moveTo>
                    <a:pt x="18243" y="1"/>
                  </a:moveTo>
                  <a:lnTo>
                    <a:pt x="12450" y="4503"/>
                  </a:lnTo>
                  <a:lnTo>
                    <a:pt x="1" y="4503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9"/>
            <p:cNvSpPr/>
            <p:nvPr/>
          </p:nvSpPr>
          <p:spPr>
            <a:xfrm>
              <a:off x="4433825" y="2530025"/>
              <a:ext cx="205800" cy="44325"/>
            </a:xfrm>
            <a:custGeom>
              <a:avLst/>
              <a:gdLst/>
              <a:ahLst/>
              <a:cxnLst/>
              <a:rect l="l" t="t" r="r" b="b"/>
              <a:pathLst>
                <a:path w="8232" h="1773" fill="none" extrusionOk="0">
                  <a:moveTo>
                    <a:pt x="8231" y="0"/>
                  </a:moveTo>
                  <a:lnTo>
                    <a:pt x="6467" y="1773"/>
                  </a:lnTo>
                  <a:lnTo>
                    <a:pt x="1" y="1773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9"/>
            <p:cNvSpPr/>
            <p:nvPr/>
          </p:nvSpPr>
          <p:spPr>
            <a:xfrm>
              <a:off x="4678700" y="1909400"/>
              <a:ext cx="619800" cy="25"/>
            </a:xfrm>
            <a:custGeom>
              <a:avLst/>
              <a:gdLst/>
              <a:ahLst/>
              <a:cxnLst/>
              <a:rect l="l" t="t" r="r" b="b"/>
              <a:pathLst>
                <a:path w="24792" h="1" fill="none" extrusionOk="0">
                  <a:moveTo>
                    <a:pt x="24792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9"/>
            <p:cNvSpPr/>
            <p:nvPr/>
          </p:nvSpPr>
          <p:spPr>
            <a:xfrm>
              <a:off x="5012000" y="1709675"/>
              <a:ext cx="199750" cy="199750"/>
            </a:xfrm>
            <a:custGeom>
              <a:avLst/>
              <a:gdLst/>
              <a:ahLst/>
              <a:cxnLst/>
              <a:rect l="l" t="t" r="r" b="b"/>
              <a:pathLst>
                <a:path w="7990" h="7990" fill="none" extrusionOk="0">
                  <a:moveTo>
                    <a:pt x="7990" y="7989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9"/>
            <p:cNvSpPr/>
            <p:nvPr/>
          </p:nvSpPr>
          <p:spPr>
            <a:xfrm>
              <a:off x="4761725" y="1951000"/>
              <a:ext cx="536775" cy="113000"/>
            </a:xfrm>
            <a:custGeom>
              <a:avLst/>
              <a:gdLst/>
              <a:ahLst/>
              <a:cxnLst/>
              <a:rect l="l" t="t" r="r" b="b"/>
              <a:pathLst>
                <a:path w="21471" h="4520" fill="none" extrusionOk="0">
                  <a:moveTo>
                    <a:pt x="21471" y="1"/>
                  </a:moveTo>
                  <a:lnTo>
                    <a:pt x="4519" y="1"/>
                  </a:lnTo>
                  <a:lnTo>
                    <a:pt x="0" y="452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9"/>
            <p:cNvSpPr/>
            <p:nvPr/>
          </p:nvSpPr>
          <p:spPr>
            <a:xfrm>
              <a:off x="4843700" y="1992825"/>
              <a:ext cx="454800" cy="145875"/>
            </a:xfrm>
            <a:custGeom>
              <a:avLst/>
              <a:gdLst/>
              <a:ahLst/>
              <a:cxnLst/>
              <a:rect l="l" t="t" r="r" b="b"/>
              <a:pathLst>
                <a:path w="18192" h="5835" fill="none" extrusionOk="0">
                  <a:moveTo>
                    <a:pt x="18192" y="0"/>
                  </a:moveTo>
                  <a:lnTo>
                    <a:pt x="6167" y="0"/>
                  </a:lnTo>
                  <a:lnTo>
                    <a:pt x="0" y="583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9"/>
            <p:cNvSpPr/>
            <p:nvPr/>
          </p:nvSpPr>
          <p:spPr>
            <a:xfrm>
              <a:off x="5070875" y="1479150"/>
              <a:ext cx="227625" cy="25"/>
            </a:xfrm>
            <a:custGeom>
              <a:avLst/>
              <a:gdLst/>
              <a:ahLst/>
              <a:cxnLst/>
              <a:rect l="l" t="t" r="r" b="b"/>
              <a:pathLst>
                <a:path w="9105" h="1" fill="none" extrusionOk="0">
                  <a:moveTo>
                    <a:pt x="9105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9"/>
            <p:cNvSpPr/>
            <p:nvPr/>
          </p:nvSpPr>
          <p:spPr>
            <a:xfrm>
              <a:off x="4544500" y="1479150"/>
              <a:ext cx="640200" cy="88850"/>
            </a:xfrm>
            <a:custGeom>
              <a:avLst/>
              <a:gdLst/>
              <a:ahLst/>
              <a:cxnLst/>
              <a:rect l="l" t="t" r="r" b="b"/>
              <a:pathLst>
                <a:path w="25608" h="3554" fill="none" extrusionOk="0">
                  <a:moveTo>
                    <a:pt x="25608" y="0"/>
                  </a:moveTo>
                  <a:lnTo>
                    <a:pt x="23669" y="3554"/>
                  </a:lnTo>
                  <a:lnTo>
                    <a:pt x="1" y="355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9"/>
            <p:cNvSpPr/>
            <p:nvPr/>
          </p:nvSpPr>
          <p:spPr>
            <a:xfrm>
              <a:off x="4364350" y="1420050"/>
              <a:ext cx="599825" cy="147950"/>
            </a:xfrm>
            <a:custGeom>
              <a:avLst/>
              <a:gdLst/>
              <a:ahLst/>
              <a:cxnLst/>
              <a:rect l="l" t="t" r="r" b="b"/>
              <a:pathLst>
                <a:path w="23993" h="5918" fill="none" extrusionOk="0">
                  <a:moveTo>
                    <a:pt x="23992" y="5918"/>
                  </a:moveTo>
                  <a:lnTo>
                    <a:pt x="18009" y="1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9"/>
            <p:cNvSpPr/>
            <p:nvPr/>
          </p:nvSpPr>
          <p:spPr>
            <a:xfrm>
              <a:off x="4438000" y="2574325"/>
              <a:ext cx="647475" cy="112575"/>
            </a:xfrm>
            <a:custGeom>
              <a:avLst/>
              <a:gdLst/>
              <a:ahLst/>
              <a:cxnLst/>
              <a:rect l="l" t="t" r="r" b="b"/>
              <a:pathLst>
                <a:path w="25899" h="4503" fill="none" extrusionOk="0">
                  <a:moveTo>
                    <a:pt x="25898" y="1"/>
                  </a:moveTo>
                  <a:lnTo>
                    <a:pt x="20106" y="4503"/>
                  </a:lnTo>
                  <a:lnTo>
                    <a:pt x="0" y="4503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9"/>
            <p:cNvSpPr/>
            <p:nvPr/>
          </p:nvSpPr>
          <p:spPr>
            <a:xfrm>
              <a:off x="4501225" y="2686875"/>
              <a:ext cx="205800" cy="44350"/>
            </a:xfrm>
            <a:custGeom>
              <a:avLst/>
              <a:gdLst/>
              <a:ahLst/>
              <a:cxnLst/>
              <a:rect l="l" t="t" r="r" b="b"/>
              <a:pathLst>
                <a:path w="8232" h="1774" fill="none" extrusionOk="0">
                  <a:moveTo>
                    <a:pt x="8231" y="1"/>
                  </a:moveTo>
                  <a:lnTo>
                    <a:pt x="6467" y="1774"/>
                  </a:lnTo>
                  <a:lnTo>
                    <a:pt x="1" y="177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9"/>
            <p:cNvSpPr/>
            <p:nvPr/>
          </p:nvSpPr>
          <p:spPr>
            <a:xfrm>
              <a:off x="4964150" y="2574325"/>
              <a:ext cx="335200" cy="25"/>
            </a:xfrm>
            <a:custGeom>
              <a:avLst/>
              <a:gdLst/>
              <a:ahLst/>
              <a:cxnLst/>
              <a:rect l="l" t="t" r="r" b="b"/>
              <a:pathLst>
                <a:path w="13408" h="1" fill="none" extrusionOk="0">
                  <a:moveTo>
                    <a:pt x="13407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30"/>
          <p:cNvGrpSpPr/>
          <p:nvPr/>
        </p:nvGrpSpPr>
        <p:grpSpPr>
          <a:xfrm rot="10800000" flipH="1">
            <a:off x="8046735" y="539509"/>
            <a:ext cx="1097257" cy="1097322"/>
            <a:chOff x="4311275" y="1420050"/>
            <a:chExt cx="988075" cy="1311175"/>
          </a:xfrm>
        </p:grpSpPr>
        <p:sp>
          <p:nvSpPr>
            <p:cNvPr id="192" name="Google Shape;192;p30"/>
            <p:cNvSpPr/>
            <p:nvPr/>
          </p:nvSpPr>
          <p:spPr>
            <a:xfrm>
              <a:off x="4311275" y="2417450"/>
              <a:ext cx="988075" cy="25"/>
            </a:xfrm>
            <a:custGeom>
              <a:avLst/>
              <a:gdLst/>
              <a:ahLst/>
              <a:cxnLst/>
              <a:rect l="l" t="t" r="r" b="b"/>
              <a:pathLst>
                <a:path w="39523" h="1" fill="none" extrusionOk="0">
                  <a:moveTo>
                    <a:pt x="39522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0"/>
            <p:cNvSpPr/>
            <p:nvPr/>
          </p:nvSpPr>
          <p:spPr>
            <a:xfrm>
              <a:off x="4751525" y="2417450"/>
              <a:ext cx="199750" cy="199750"/>
            </a:xfrm>
            <a:custGeom>
              <a:avLst/>
              <a:gdLst/>
              <a:ahLst/>
              <a:cxnLst/>
              <a:rect l="l" t="t" r="r" b="b"/>
              <a:pathLst>
                <a:path w="7990" h="7990" fill="none" extrusionOk="0">
                  <a:moveTo>
                    <a:pt x="7990" y="1"/>
                  </a:moveTo>
                  <a:lnTo>
                    <a:pt x="0" y="799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0"/>
            <p:cNvSpPr/>
            <p:nvPr/>
          </p:nvSpPr>
          <p:spPr>
            <a:xfrm>
              <a:off x="4501025" y="2263075"/>
              <a:ext cx="798325" cy="113000"/>
            </a:xfrm>
            <a:custGeom>
              <a:avLst/>
              <a:gdLst/>
              <a:ahLst/>
              <a:cxnLst/>
              <a:rect l="l" t="t" r="r" b="b"/>
              <a:pathLst>
                <a:path w="31933" h="4520" fill="none" extrusionOk="0">
                  <a:moveTo>
                    <a:pt x="31932" y="4520"/>
                  </a:moveTo>
                  <a:lnTo>
                    <a:pt x="4520" y="452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0"/>
            <p:cNvSpPr/>
            <p:nvPr/>
          </p:nvSpPr>
          <p:spPr>
            <a:xfrm>
              <a:off x="4316075" y="2237900"/>
              <a:ext cx="252800" cy="92825"/>
            </a:xfrm>
            <a:custGeom>
              <a:avLst/>
              <a:gdLst/>
              <a:ahLst/>
              <a:cxnLst/>
              <a:rect l="l" t="t" r="r" b="b"/>
              <a:pathLst>
                <a:path w="10112" h="3713" fill="none" extrusionOk="0">
                  <a:moveTo>
                    <a:pt x="10112" y="3712"/>
                  </a:moveTo>
                  <a:lnTo>
                    <a:pt x="3595" y="3712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0"/>
            <p:cNvSpPr/>
            <p:nvPr/>
          </p:nvSpPr>
          <p:spPr>
            <a:xfrm>
              <a:off x="4583000" y="2088950"/>
              <a:ext cx="716350" cy="146075"/>
            </a:xfrm>
            <a:custGeom>
              <a:avLst/>
              <a:gdLst/>
              <a:ahLst/>
              <a:cxnLst/>
              <a:rect l="l" t="t" r="r" b="b"/>
              <a:pathLst>
                <a:path w="28654" h="5843" fill="none" extrusionOk="0">
                  <a:moveTo>
                    <a:pt x="28653" y="5842"/>
                  </a:moveTo>
                  <a:lnTo>
                    <a:pt x="6167" y="5842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0"/>
            <p:cNvSpPr/>
            <p:nvPr/>
          </p:nvSpPr>
          <p:spPr>
            <a:xfrm>
              <a:off x="4370575" y="2417450"/>
              <a:ext cx="456075" cy="112600"/>
            </a:xfrm>
            <a:custGeom>
              <a:avLst/>
              <a:gdLst/>
              <a:ahLst/>
              <a:cxnLst/>
              <a:rect l="l" t="t" r="r" b="b"/>
              <a:pathLst>
                <a:path w="18243" h="4504" fill="none" extrusionOk="0">
                  <a:moveTo>
                    <a:pt x="18243" y="1"/>
                  </a:moveTo>
                  <a:lnTo>
                    <a:pt x="12450" y="4503"/>
                  </a:lnTo>
                  <a:lnTo>
                    <a:pt x="1" y="4503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0"/>
            <p:cNvSpPr/>
            <p:nvPr/>
          </p:nvSpPr>
          <p:spPr>
            <a:xfrm>
              <a:off x="4433825" y="2530025"/>
              <a:ext cx="205800" cy="44325"/>
            </a:xfrm>
            <a:custGeom>
              <a:avLst/>
              <a:gdLst/>
              <a:ahLst/>
              <a:cxnLst/>
              <a:rect l="l" t="t" r="r" b="b"/>
              <a:pathLst>
                <a:path w="8232" h="1773" fill="none" extrusionOk="0">
                  <a:moveTo>
                    <a:pt x="8231" y="0"/>
                  </a:moveTo>
                  <a:lnTo>
                    <a:pt x="6467" y="1773"/>
                  </a:lnTo>
                  <a:lnTo>
                    <a:pt x="1" y="1773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0"/>
            <p:cNvSpPr/>
            <p:nvPr/>
          </p:nvSpPr>
          <p:spPr>
            <a:xfrm>
              <a:off x="4678700" y="1909400"/>
              <a:ext cx="619800" cy="25"/>
            </a:xfrm>
            <a:custGeom>
              <a:avLst/>
              <a:gdLst/>
              <a:ahLst/>
              <a:cxnLst/>
              <a:rect l="l" t="t" r="r" b="b"/>
              <a:pathLst>
                <a:path w="24792" h="1" fill="none" extrusionOk="0">
                  <a:moveTo>
                    <a:pt x="24792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0"/>
            <p:cNvSpPr/>
            <p:nvPr/>
          </p:nvSpPr>
          <p:spPr>
            <a:xfrm>
              <a:off x="5012000" y="1709675"/>
              <a:ext cx="199750" cy="199750"/>
            </a:xfrm>
            <a:custGeom>
              <a:avLst/>
              <a:gdLst/>
              <a:ahLst/>
              <a:cxnLst/>
              <a:rect l="l" t="t" r="r" b="b"/>
              <a:pathLst>
                <a:path w="7990" h="7990" fill="none" extrusionOk="0">
                  <a:moveTo>
                    <a:pt x="7990" y="7989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0"/>
            <p:cNvSpPr/>
            <p:nvPr/>
          </p:nvSpPr>
          <p:spPr>
            <a:xfrm>
              <a:off x="4761725" y="1951000"/>
              <a:ext cx="536775" cy="113000"/>
            </a:xfrm>
            <a:custGeom>
              <a:avLst/>
              <a:gdLst/>
              <a:ahLst/>
              <a:cxnLst/>
              <a:rect l="l" t="t" r="r" b="b"/>
              <a:pathLst>
                <a:path w="21471" h="4520" fill="none" extrusionOk="0">
                  <a:moveTo>
                    <a:pt x="21471" y="1"/>
                  </a:moveTo>
                  <a:lnTo>
                    <a:pt x="4519" y="1"/>
                  </a:lnTo>
                  <a:lnTo>
                    <a:pt x="0" y="452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0"/>
            <p:cNvSpPr/>
            <p:nvPr/>
          </p:nvSpPr>
          <p:spPr>
            <a:xfrm>
              <a:off x="4843700" y="1992825"/>
              <a:ext cx="454800" cy="145875"/>
            </a:xfrm>
            <a:custGeom>
              <a:avLst/>
              <a:gdLst/>
              <a:ahLst/>
              <a:cxnLst/>
              <a:rect l="l" t="t" r="r" b="b"/>
              <a:pathLst>
                <a:path w="18192" h="5835" fill="none" extrusionOk="0">
                  <a:moveTo>
                    <a:pt x="18192" y="0"/>
                  </a:moveTo>
                  <a:lnTo>
                    <a:pt x="6167" y="0"/>
                  </a:lnTo>
                  <a:lnTo>
                    <a:pt x="0" y="583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0"/>
            <p:cNvSpPr/>
            <p:nvPr/>
          </p:nvSpPr>
          <p:spPr>
            <a:xfrm>
              <a:off x="5070875" y="1479150"/>
              <a:ext cx="227625" cy="25"/>
            </a:xfrm>
            <a:custGeom>
              <a:avLst/>
              <a:gdLst/>
              <a:ahLst/>
              <a:cxnLst/>
              <a:rect l="l" t="t" r="r" b="b"/>
              <a:pathLst>
                <a:path w="9105" h="1" fill="none" extrusionOk="0">
                  <a:moveTo>
                    <a:pt x="9105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0"/>
            <p:cNvSpPr/>
            <p:nvPr/>
          </p:nvSpPr>
          <p:spPr>
            <a:xfrm>
              <a:off x="4544500" y="1479150"/>
              <a:ext cx="640200" cy="88850"/>
            </a:xfrm>
            <a:custGeom>
              <a:avLst/>
              <a:gdLst/>
              <a:ahLst/>
              <a:cxnLst/>
              <a:rect l="l" t="t" r="r" b="b"/>
              <a:pathLst>
                <a:path w="25608" h="3554" fill="none" extrusionOk="0">
                  <a:moveTo>
                    <a:pt x="25608" y="0"/>
                  </a:moveTo>
                  <a:lnTo>
                    <a:pt x="23669" y="3554"/>
                  </a:lnTo>
                  <a:lnTo>
                    <a:pt x="1" y="355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0"/>
            <p:cNvSpPr/>
            <p:nvPr/>
          </p:nvSpPr>
          <p:spPr>
            <a:xfrm>
              <a:off x="4364350" y="1420050"/>
              <a:ext cx="599825" cy="147950"/>
            </a:xfrm>
            <a:custGeom>
              <a:avLst/>
              <a:gdLst/>
              <a:ahLst/>
              <a:cxnLst/>
              <a:rect l="l" t="t" r="r" b="b"/>
              <a:pathLst>
                <a:path w="23993" h="5918" fill="none" extrusionOk="0">
                  <a:moveTo>
                    <a:pt x="23992" y="5918"/>
                  </a:moveTo>
                  <a:lnTo>
                    <a:pt x="18009" y="1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0"/>
            <p:cNvSpPr/>
            <p:nvPr/>
          </p:nvSpPr>
          <p:spPr>
            <a:xfrm>
              <a:off x="4438000" y="2574325"/>
              <a:ext cx="647475" cy="112575"/>
            </a:xfrm>
            <a:custGeom>
              <a:avLst/>
              <a:gdLst/>
              <a:ahLst/>
              <a:cxnLst/>
              <a:rect l="l" t="t" r="r" b="b"/>
              <a:pathLst>
                <a:path w="25899" h="4503" fill="none" extrusionOk="0">
                  <a:moveTo>
                    <a:pt x="25898" y="1"/>
                  </a:moveTo>
                  <a:lnTo>
                    <a:pt x="20106" y="4503"/>
                  </a:lnTo>
                  <a:lnTo>
                    <a:pt x="0" y="4503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0"/>
            <p:cNvSpPr/>
            <p:nvPr/>
          </p:nvSpPr>
          <p:spPr>
            <a:xfrm>
              <a:off x="4501225" y="2686875"/>
              <a:ext cx="205800" cy="44350"/>
            </a:xfrm>
            <a:custGeom>
              <a:avLst/>
              <a:gdLst/>
              <a:ahLst/>
              <a:cxnLst/>
              <a:rect l="l" t="t" r="r" b="b"/>
              <a:pathLst>
                <a:path w="8232" h="1774" fill="none" extrusionOk="0">
                  <a:moveTo>
                    <a:pt x="8231" y="1"/>
                  </a:moveTo>
                  <a:lnTo>
                    <a:pt x="6467" y="1774"/>
                  </a:lnTo>
                  <a:lnTo>
                    <a:pt x="1" y="177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0"/>
            <p:cNvSpPr/>
            <p:nvPr/>
          </p:nvSpPr>
          <p:spPr>
            <a:xfrm>
              <a:off x="4964150" y="2574325"/>
              <a:ext cx="335200" cy="25"/>
            </a:xfrm>
            <a:custGeom>
              <a:avLst/>
              <a:gdLst/>
              <a:ahLst/>
              <a:cxnLst/>
              <a:rect l="l" t="t" r="r" b="b"/>
              <a:pathLst>
                <a:path w="13408" h="1" fill="none" extrusionOk="0">
                  <a:moveTo>
                    <a:pt x="13407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Work Sans"/>
              <a:buNone/>
              <a:defRPr sz="3000" b="1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Work Sans"/>
              <a:buNone/>
              <a:defRPr sz="3500" b="1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Work Sans"/>
              <a:buNone/>
              <a:defRPr sz="3500" b="1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Work Sans"/>
              <a:buNone/>
              <a:defRPr sz="3500" b="1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Work Sans"/>
              <a:buNone/>
              <a:defRPr sz="3500" b="1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Work Sans"/>
              <a:buNone/>
              <a:defRPr sz="3500" b="1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Work Sans"/>
              <a:buNone/>
              <a:defRPr sz="3500" b="1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Work Sans"/>
              <a:buNone/>
              <a:defRPr sz="3500" b="1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Work Sans"/>
              <a:buNone/>
              <a:defRPr sz="3500" b="1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Work Sans"/>
              <a:buChar char="●"/>
              <a:defRPr sz="1200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Work Sans"/>
              <a:buChar char="○"/>
              <a:defRPr sz="1200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Work Sans"/>
              <a:buChar char="■"/>
              <a:defRPr sz="1200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Work Sans"/>
              <a:buChar char="●"/>
              <a:defRPr sz="1200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Work Sans"/>
              <a:buChar char="○"/>
              <a:defRPr sz="1200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Work Sans"/>
              <a:buChar char="■"/>
              <a:defRPr sz="1200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Work Sans"/>
              <a:buChar char="●"/>
              <a:defRPr sz="1200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Work Sans"/>
              <a:buChar char="○"/>
              <a:defRPr sz="1200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Work Sans"/>
              <a:buChar char="■"/>
              <a:defRPr sz="1200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8" r:id="rId4"/>
    <p:sldLayoutId id="2147483660" r:id="rId5"/>
    <p:sldLayoutId id="2147483670" r:id="rId6"/>
    <p:sldLayoutId id="2147483675" r:id="rId7"/>
    <p:sldLayoutId id="2147483676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34"/>
          <p:cNvGrpSpPr/>
          <p:nvPr/>
        </p:nvGrpSpPr>
        <p:grpSpPr>
          <a:xfrm flipH="1">
            <a:off x="7065222" y="226529"/>
            <a:ext cx="2078688" cy="1847611"/>
            <a:chOff x="2383075" y="1294400"/>
            <a:chExt cx="1656325" cy="1472200"/>
          </a:xfrm>
        </p:grpSpPr>
        <p:sp>
          <p:nvSpPr>
            <p:cNvPr id="220" name="Google Shape;220;p34"/>
            <p:cNvSpPr/>
            <p:nvPr/>
          </p:nvSpPr>
          <p:spPr>
            <a:xfrm>
              <a:off x="2383075" y="2228950"/>
              <a:ext cx="798300" cy="113225"/>
            </a:xfrm>
            <a:custGeom>
              <a:avLst/>
              <a:gdLst/>
              <a:ahLst/>
              <a:cxnLst/>
              <a:rect l="l" t="t" r="r" b="b"/>
              <a:pathLst>
                <a:path w="31932" h="4529" fill="none" extrusionOk="0">
                  <a:moveTo>
                    <a:pt x="0" y="1"/>
                  </a:moveTo>
                  <a:lnTo>
                    <a:pt x="27413" y="1"/>
                  </a:lnTo>
                  <a:lnTo>
                    <a:pt x="31932" y="4528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4"/>
            <p:cNvSpPr/>
            <p:nvPr/>
          </p:nvSpPr>
          <p:spPr>
            <a:xfrm>
              <a:off x="3113525" y="2274325"/>
              <a:ext cx="253025" cy="92800"/>
            </a:xfrm>
            <a:custGeom>
              <a:avLst/>
              <a:gdLst/>
              <a:ahLst/>
              <a:cxnLst/>
              <a:rect l="l" t="t" r="r" b="b"/>
              <a:pathLst>
                <a:path w="10121" h="3712" fill="none" extrusionOk="0">
                  <a:moveTo>
                    <a:pt x="1" y="0"/>
                  </a:moveTo>
                  <a:lnTo>
                    <a:pt x="6517" y="0"/>
                  </a:lnTo>
                  <a:lnTo>
                    <a:pt x="10121" y="3712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4"/>
            <p:cNvSpPr/>
            <p:nvPr/>
          </p:nvSpPr>
          <p:spPr>
            <a:xfrm>
              <a:off x="2383075" y="2326325"/>
              <a:ext cx="716550" cy="145875"/>
            </a:xfrm>
            <a:custGeom>
              <a:avLst/>
              <a:gdLst/>
              <a:ahLst/>
              <a:cxnLst/>
              <a:rect l="l" t="t" r="r" b="b"/>
              <a:pathLst>
                <a:path w="28662" h="5835" fill="none" extrusionOk="0">
                  <a:moveTo>
                    <a:pt x="0" y="1"/>
                  </a:moveTo>
                  <a:lnTo>
                    <a:pt x="22486" y="1"/>
                  </a:lnTo>
                  <a:lnTo>
                    <a:pt x="28661" y="5835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4"/>
            <p:cNvSpPr/>
            <p:nvPr/>
          </p:nvSpPr>
          <p:spPr>
            <a:xfrm>
              <a:off x="2383075" y="1722775"/>
              <a:ext cx="1385850" cy="25"/>
            </a:xfrm>
            <a:custGeom>
              <a:avLst/>
              <a:gdLst/>
              <a:ahLst/>
              <a:cxnLst/>
              <a:rect l="l" t="t" r="r" b="b"/>
              <a:pathLst>
                <a:path w="55434" h="1" fill="none" extrusionOk="0">
                  <a:moveTo>
                    <a:pt x="0" y="0"/>
                  </a:moveTo>
                  <a:lnTo>
                    <a:pt x="55433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4"/>
            <p:cNvSpPr/>
            <p:nvPr/>
          </p:nvSpPr>
          <p:spPr>
            <a:xfrm>
              <a:off x="2731350" y="1722775"/>
              <a:ext cx="199750" cy="199750"/>
            </a:xfrm>
            <a:custGeom>
              <a:avLst/>
              <a:gdLst/>
              <a:ahLst/>
              <a:cxnLst/>
              <a:rect l="l" t="t" r="r" b="b"/>
              <a:pathLst>
                <a:path w="7990" h="7990" fill="none" extrusionOk="0">
                  <a:moveTo>
                    <a:pt x="0" y="0"/>
                  </a:moveTo>
                  <a:lnTo>
                    <a:pt x="7990" y="799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4"/>
            <p:cNvSpPr/>
            <p:nvPr/>
          </p:nvSpPr>
          <p:spPr>
            <a:xfrm>
              <a:off x="2383075" y="1468325"/>
              <a:ext cx="798300" cy="113000"/>
            </a:xfrm>
            <a:custGeom>
              <a:avLst/>
              <a:gdLst/>
              <a:ahLst/>
              <a:cxnLst/>
              <a:rect l="l" t="t" r="r" b="b"/>
              <a:pathLst>
                <a:path w="31932" h="4520" fill="none" extrusionOk="0">
                  <a:moveTo>
                    <a:pt x="0" y="4519"/>
                  </a:moveTo>
                  <a:lnTo>
                    <a:pt x="27413" y="4519"/>
                  </a:lnTo>
                  <a:lnTo>
                    <a:pt x="31932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4"/>
            <p:cNvSpPr/>
            <p:nvPr/>
          </p:nvSpPr>
          <p:spPr>
            <a:xfrm>
              <a:off x="3113525" y="1443350"/>
              <a:ext cx="253025" cy="92825"/>
            </a:xfrm>
            <a:custGeom>
              <a:avLst/>
              <a:gdLst/>
              <a:ahLst/>
              <a:cxnLst/>
              <a:rect l="l" t="t" r="r" b="b"/>
              <a:pathLst>
                <a:path w="10121" h="3713" fill="none" extrusionOk="0">
                  <a:moveTo>
                    <a:pt x="1" y="3712"/>
                  </a:moveTo>
                  <a:lnTo>
                    <a:pt x="6517" y="3712"/>
                  </a:lnTo>
                  <a:lnTo>
                    <a:pt x="1012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4"/>
            <p:cNvSpPr/>
            <p:nvPr/>
          </p:nvSpPr>
          <p:spPr>
            <a:xfrm>
              <a:off x="2383075" y="1294400"/>
              <a:ext cx="716550" cy="145850"/>
            </a:xfrm>
            <a:custGeom>
              <a:avLst/>
              <a:gdLst/>
              <a:ahLst/>
              <a:cxnLst/>
              <a:rect l="l" t="t" r="r" b="b"/>
              <a:pathLst>
                <a:path w="28662" h="5834" fill="none" extrusionOk="0">
                  <a:moveTo>
                    <a:pt x="0" y="5834"/>
                  </a:moveTo>
                  <a:lnTo>
                    <a:pt x="22486" y="5834"/>
                  </a:lnTo>
                  <a:lnTo>
                    <a:pt x="28661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4"/>
            <p:cNvSpPr/>
            <p:nvPr/>
          </p:nvSpPr>
          <p:spPr>
            <a:xfrm>
              <a:off x="2383075" y="1983250"/>
              <a:ext cx="489150" cy="25"/>
            </a:xfrm>
            <a:custGeom>
              <a:avLst/>
              <a:gdLst/>
              <a:ahLst/>
              <a:cxnLst/>
              <a:rect l="l" t="t" r="r" b="b"/>
              <a:pathLst>
                <a:path w="19566" h="1" fill="none" extrusionOk="0">
                  <a:moveTo>
                    <a:pt x="0" y="1"/>
                  </a:moveTo>
                  <a:lnTo>
                    <a:pt x="19565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4"/>
            <p:cNvSpPr/>
            <p:nvPr/>
          </p:nvSpPr>
          <p:spPr>
            <a:xfrm>
              <a:off x="2758400" y="1983250"/>
              <a:ext cx="640200" cy="89075"/>
            </a:xfrm>
            <a:custGeom>
              <a:avLst/>
              <a:gdLst/>
              <a:ahLst/>
              <a:cxnLst/>
              <a:rect l="l" t="t" r="r" b="b"/>
              <a:pathLst>
                <a:path w="25608" h="3563" fill="none" extrusionOk="0">
                  <a:moveTo>
                    <a:pt x="0" y="1"/>
                  </a:moveTo>
                  <a:lnTo>
                    <a:pt x="1939" y="3562"/>
                  </a:lnTo>
                  <a:lnTo>
                    <a:pt x="25607" y="3562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4"/>
            <p:cNvSpPr/>
            <p:nvPr/>
          </p:nvSpPr>
          <p:spPr>
            <a:xfrm>
              <a:off x="2978925" y="1924375"/>
              <a:ext cx="599850" cy="147950"/>
            </a:xfrm>
            <a:custGeom>
              <a:avLst/>
              <a:gdLst/>
              <a:ahLst/>
              <a:cxnLst/>
              <a:rect l="l" t="t" r="r" b="b"/>
              <a:pathLst>
                <a:path w="23994" h="5918" fill="none" extrusionOk="0">
                  <a:moveTo>
                    <a:pt x="1" y="5917"/>
                  </a:moveTo>
                  <a:lnTo>
                    <a:pt x="5984" y="0"/>
                  </a:lnTo>
                  <a:lnTo>
                    <a:pt x="23993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4"/>
            <p:cNvSpPr/>
            <p:nvPr/>
          </p:nvSpPr>
          <p:spPr>
            <a:xfrm>
              <a:off x="3062150" y="2072300"/>
              <a:ext cx="977250" cy="112575"/>
            </a:xfrm>
            <a:custGeom>
              <a:avLst/>
              <a:gdLst/>
              <a:ahLst/>
              <a:cxnLst/>
              <a:rect l="l" t="t" r="r" b="b"/>
              <a:pathLst>
                <a:path w="39090" h="4503" fill="none" extrusionOk="0">
                  <a:moveTo>
                    <a:pt x="0" y="0"/>
                  </a:moveTo>
                  <a:lnTo>
                    <a:pt x="5784" y="4503"/>
                  </a:lnTo>
                  <a:lnTo>
                    <a:pt x="39089" y="4503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4"/>
            <p:cNvSpPr/>
            <p:nvPr/>
          </p:nvSpPr>
          <p:spPr>
            <a:xfrm>
              <a:off x="2383075" y="2565175"/>
              <a:ext cx="489150" cy="25"/>
            </a:xfrm>
            <a:custGeom>
              <a:avLst/>
              <a:gdLst/>
              <a:ahLst/>
              <a:cxnLst/>
              <a:rect l="l" t="t" r="r" b="b"/>
              <a:pathLst>
                <a:path w="19566" h="1" fill="none" extrusionOk="0">
                  <a:moveTo>
                    <a:pt x="0" y="0"/>
                  </a:moveTo>
                  <a:lnTo>
                    <a:pt x="19565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4"/>
            <p:cNvSpPr/>
            <p:nvPr/>
          </p:nvSpPr>
          <p:spPr>
            <a:xfrm>
              <a:off x="2758400" y="2565175"/>
              <a:ext cx="640200" cy="88875"/>
            </a:xfrm>
            <a:custGeom>
              <a:avLst/>
              <a:gdLst/>
              <a:ahLst/>
              <a:cxnLst/>
              <a:rect l="l" t="t" r="r" b="b"/>
              <a:pathLst>
                <a:path w="25608" h="3555" fill="none" extrusionOk="0">
                  <a:moveTo>
                    <a:pt x="0" y="0"/>
                  </a:moveTo>
                  <a:lnTo>
                    <a:pt x="1939" y="3554"/>
                  </a:lnTo>
                  <a:lnTo>
                    <a:pt x="25607" y="355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4"/>
            <p:cNvSpPr/>
            <p:nvPr/>
          </p:nvSpPr>
          <p:spPr>
            <a:xfrm>
              <a:off x="2978925" y="2506100"/>
              <a:ext cx="599850" cy="147950"/>
            </a:xfrm>
            <a:custGeom>
              <a:avLst/>
              <a:gdLst/>
              <a:ahLst/>
              <a:cxnLst/>
              <a:rect l="l" t="t" r="r" b="b"/>
              <a:pathLst>
                <a:path w="23994" h="5918" fill="none" extrusionOk="0">
                  <a:moveTo>
                    <a:pt x="1" y="5917"/>
                  </a:moveTo>
                  <a:lnTo>
                    <a:pt x="5984" y="0"/>
                  </a:lnTo>
                  <a:lnTo>
                    <a:pt x="23993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4"/>
            <p:cNvSpPr/>
            <p:nvPr/>
          </p:nvSpPr>
          <p:spPr>
            <a:xfrm>
              <a:off x="3062150" y="2654025"/>
              <a:ext cx="647475" cy="112575"/>
            </a:xfrm>
            <a:custGeom>
              <a:avLst/>
              <a:gdLst/>
              <a:ahLst/>
              <a:cxnLst/>
              <a:rect l="l" t="t" r="r" b="b"/>
              <a:pathLst>
                <a:path w="25899" h="4503" fill="none" extrusionOk="0">
                  <a:moveTo>
                    <a:pt x="0" y="0"/>
                  </a:moveTo>
                  <a:lnTo>
                    <a:pt x="5784" y="4502"/>
                  </a:lnTo>
                  <a:lnTo>
                    <a:pt x="25899" y="4502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4"/>
            <p:cNvSpPr/>
            <p:nvPr/>
          </p:nvSpPr>
          <p:spPr>
            <a:xfrm>
              <a:off x="3440375" y="2184850"/>
              <a:ext cx="535775" cy="44125"/>
            </a:xfrm>
            <a:custGeom>
              <a:avLst/>
              <a:gdLst/>
              <a:ahLst/>
              <a:cxnLst/>
              <a:rect l="l" t="t" r="r" b="b"/>
              <a:pathLst>
                <a:path w="21431" h="1765" fill="none" extrusionOk="0">
                  <a:moveTo>
                    <a:pt x="1" y="1"/>
                  </a:moveTo>
                  <a:lnTo>
                    <a:pt x="1774" y="1765"/>
                  </a:lnTo>
                  <a:lnTo>
                    <a:pt x="21430" y="1765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4"/>
            <p:cNvSpPr/>
            <p:nvPr/>
          </p:nvSpPr>
          <p:spPr>
            <a:xfrm>
              <a:off x="3062150" y="1722775"/>
              <a:ext cx="647475" cy="112575"/>
            </a:xfrm>
            <a:custGeom>
              <a:avLst/>
              <a:gdLst/>
              <a:ahLst/>
              <a:cxnLst/>
              <a:rect l="l" t="t" r="r" b="b"/>
              <a:pathLst>
                <a:path w="25899" h="4503" fill="none" extrusionOk="0">
                  <a:moveTo>
                    <a:pt x="0" y="0"/>
                  </a:moveTo>
                  <a:lnTo>
                    <a:pt x="5784" y="4503"/>
                  </a:lnTo>
                  <a:lnTo>
                    <a:pt x="25899" y="4503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4"/>
            <p:cNvSpPr/>
            <p:nvPr/>
          </p:nvSpPr>
          <p:spPr>
            <a:xfrm>
              <a:off x="3440375" y="1835325"/>
              <a:ext cx="206000" cy="44350"/>
            </a:xfrm>
            <a:custGeom>
              <a:avLst/>
              <a:gdLst/>
              <a:ahLst/>
              <a:cxnLst/>
              <a:rect l="l" t="t" r="r" b="b"/>
              <a:pathLst>
                <a:path w="8240" h="1774" fill="none" extrusionOk="0">
                  <a:moveTo>
                    <a:pt x="1" y="1"/>
                  </a:moveTo>
                  <a:lnTo>
                    <a:pt x="1774" y="1773"/>
                  </a:lnTo>
                  <a:lnTo>
                    <a:pt x="8240" y="1773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Google Shape;239;p34"/>
          <p:cNvSpPr txBox="1">
            <a:spLocks noGrp="1"/>
          </p:cNvSpPr>
          <p:nvPr>
            <p:ph type="ctrTitle"/>
          </p:nvPr>
        </p:nvSpPr>
        <p:spPr>
          <a:xfrm>
            <a:off x="713325" y="2172525"/>
            <a:ext cx="4389000" cy="7984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Finbank</a:t>
            </a:r>
            <a:endParaRPr lang="en-US" dirty="0" err="1"/>
          </a:p>
        </p:txBody>
      </p:sp>
      <p:sp>
        <p:nvSpPr>
          <p:cNvPr id="240" name="Google Shape;240;p34"/>
          <p:cNvSpPr txBox="1">
            <a:spLocks noGrp="1"/>
          </p:cNvSpPr>
          <p:nvPr>
            <p:ph type="subTitle" idx="1"/>
          </p:nvPr>
        </p:nvSpPr>
        <p:spPr>
          <a:xfrm>
            <a:off x="-77662" y="3121803"/>
            <a:ext cx="4024522" cy="14776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err="1">
                <a:latin typeface="Roboto Slab Medium"/>
                <a:ea typeface="Roboto Slab Medium"/>
              </a:rPr>
              <a:t>Приложение</a:t>
            </a:r>
            <a:r>
              <a:rPr lang="en-US" dirty="0">
                <a:latin typeface="Roboto Slab Medium"/>
                <a:ea typeface="Roboto Slab Medium"/>
              </a:rPr>
              <a:t> </a:t>
            </a:r>
            <a:r>
              <a:rPr lang="en-US" err="1">
                <a:latin typeface="Roboto Slab Medium"/>
                <a:ea typeface="Roboto Slab Medium"/>
              </a:rPr>
              <a:t>за</a:t>
            </a:r>
            <a:r>
              <a:rPr lang="en-US" dirty="0">
                <a:latin typeface="Roboto Slab Medium"/>
                <a:ea typeface="Roboto Slab Medium"/>
              </a:rPr>
              <a:t> </a:t>
            </a:r>
            <a:r>
              <a:rPr lang="en-US" err="1">
                <a:latin typeface="Roboto Slab Medium"/>
                <a:ea typeface="Roboto Slab Medium"/>
              </a:rPr>
              <a:t>онлайн</a:t>
            </a:r>
            <a:r>
              <a:rPr lang="en-US" dirty="0">
                <a:latin typeface="Roboto Slab Medium"/>
                <a:ea typeface="Roboto Slab Medium"/>
              </a:rPr>
              <a:t> </a:t>
            </a:r>
            <a:r>
              <a:rPr lang="en-US" err="1">
                <a:latin typeface="Roboto Slab Medium"/>
                <a:ea typeface="Roboto Slab Medium"/>
              </a:rPr>
              <a:t>банкиране</a:t>
            </a:r>
            <a:r>
              <a:rPr lang="en-US" dirty="0">
                <a:latin typeface="Roboto Slab Medium"/>
                <a:ea typeface="Roboto Slab Medium"/>
              </a:rPr>
              <a:t>, с </a:t>
            </a:r>
            <a:r>
              <a:rPr lang="en-US" err="1">
                <a:latin typeface="Roboto Slab Medium"/>
                <a:ea typeface="Roboto Slab Medium"/>
              </a:rPr>
              <a:t>модул</a:t>
            </a:r>
            <a:r>
              <a:rPr lang="en-US" dirty="0">
                <a:latin typeface="Roboto Slab Medium"/>
                <a:ea typeface="Roboto Slab Medium"/>
              </a:rPr>
              <a:t> </a:t>
            </a:r>
            <a:r>
              <a:rPr lang="en-US" err="1">
                <a:latin typeface="Roboto Slab Medium"/>
                <a:ea typeface="Roboto Slab Medium"/>
              </a:rPr>
              <a:t>за</a:t>
            </a:r>
            <a:r>
              <a:rPr lang="en-US" dirty="0">
                <a:latin typeface="Roboto Slab Medium"/>
                <a:ea typeface="Roboto Slab Medium"/>
              </a:rPr>
              <a:t> </a:t>
            </a:r>
            <a:r>
              <a:rPr lang="en-US" err="1">
                <a:latin typeface="Roboto Slab Medium"/>
                <a:ea typeface="Roboto Slab Medium"/>
              </a:rPr>
              <a:t>инвестиране</a:t>
            </a:r>
            <a:r>
              <a:rPr lang="bg-BG" dirty="0">
                <a:latin typeface="Roboto Slab Medium"/>
                <a:ea typeface="Roboto Slab Medium"/>
              </a:rPr>
              <a:t> и лични финанси</a:t>
            </a:r>
            <a:r>
              <a:rPr lang="en-US" dirty="0">
                <a:latin typeface="Roboto Slab Medium"/>
                <a:ea typeface="Roboto Slab Medium"/>
              </a:rPr>
              <a:t> </a:t>
            </a:r>
            <a:endParaRPr lang="en-US" dirty="0"/>
          </a:p>
        </p:txBody>
      </p:sp>
      <p:pic>
        <p:nvPicPr>
          <p:cNvPr id="241" name="Google Shape;24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5472" y="539500"/>
            <a:ext cx="2495430" cy="4064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8"/>
          <p:cNvSpPr txBox="1">
            <a:spLocks noGrp="1"/>
          </p:cNvSpPr>
          <p:nvPr>
            <p:ph type="title"/>
          </p:nvPr>
        </p:nvSpPr>
        <p:spPr>
          <a:xfrm>
            <a:off x="681910" y="155368"/>
            <a:ext cx="7717500" cy="16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err="1"/>
              <a:t>Нашият</a:t>
            </a:r>
            <a:r>
              <a:rPr lang="en" dirty="0"/>
              <a:t> </a:t>
            </a:r>
            <a:r>
              <a:rPr lang="en" dirty="0" err="1"/>
              <a:t>екип</a:t>
            </a:r>
            <a:endParaRPr lang="en-US" dirty="0" err="1"/>
          </a:p>
        </p:txBody>
      </p:sp>
      <p:grpSp>
        <p:nvGrpSpPr>
          <p:cNvPr id="349" name="Google Shape;349;p38"/>
          <p:cNvGrpSpPr/>
          <p:nvPr/>
        </p:nvGrpSpPr>
        <p:grpSpPr>
          <a:xfrm flipH="1">
            <a:off x="7772682" y="539474"/>
            <a:ext cx="1371603" cy="1828767"/>
            <a:chOff x="2383075" y="1294400"/>
            <a:chExt cx="1656325" cy="1472200"/>
          </a:xfrm>
        </p:grpSpPr>
        <p:sp>
          <p:nvSpPr>
            <p:cNvPr id="350" name="Google Shape;350;p38"/>
            <p:cNvSpPr/>
            <p:nvPr/>
          </p:nvSpPr>
          <p:spPr>
            <a:xfrm>
              <a:off x="2383075" y="2228950"/>
              <a:ext cx="798300" cy="113225"/>
            </a:xfrm>
            <a:custGeom>
              <a:avLst/>
              <a:gdLst/>
              <a:ahLst/>
              <a:cxnLst/>
              <a:rect l="l" t="t" r="r" b="b"/>
              <a:pathLst>
                <a:path w="31932" h="4529" fill="none" extrusionOk="0">
                  <a:moveTo>
                    <a:pt x="0" y="1"/>
                  </a:moveTo>
                  <a:lnTo>
                    <a:pt x="27413" y="1"/>
                  </a:lnTo>
                  <a:lnTo>
                    <a:pt x="31932" y="4528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8"/>
            <p:cNvSpPr/>
            <p:nvPr/>
          </p:nvSpPr>
          <p:spPr>
            <a:xfrm>
              <a:off x="3113525" y="2274325"/>
              <a:ext cx="253025" cy="92800"/>
            </a:xfrm>
            <a:custGeom>
              <a:avLst/>
              <a:gdLst/>
              <a:ahLst/>
              <a:cxnLst/>
              <a:rect l="l" t="t" r="r" b="b"/>
              <a:pathLst>
                <a:path w="10121" h="3712" fill="none" extrusionOk="0">
                  <a:moveTo>
                    <a:pt x="1" y="0"/>
                  </a:moveTo>
                  <a:lnTo>
                    <a:pt x="6517" y="0"/>
                  </a:lnTo>
                  <a:lnTo>
                    <a:pt x="10121" y="3712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8"/>
            <p:cNvSpPr/>
            <p:nvPr/>
          </p:nvSpPr>
          <p:spPr>
            <a:xfrm>
              <a:off x="2383075" y="2326325"/>
              <a:ext cx="716550" cy="145875"/>
            </a:xfrm>
            <a:custGeom>
              <a:avLst/>
              <a:gdLst/>
              <a:ahLst/>
              <a:cxnLst/>
              <a:rect l="l" t="t" r="r" b="b"/>
              <a:pathLst>
                <a:path w="28662" h="5835" fill="none" extrusionOk="0">
                  <a:moveTo>
                    <a:pt x="0" y="1"/>
                  </a:moveTo>
                  <a:lnTo>
                    <a:pt x="22486" y="1"/>
                  </a:lnTo>
                  <a:lnTo>
                    <a:pt x="28661" y="5835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8"/>
            <p:cNvSpPr/>
            <p:nvPr/>
          </p:nvSpPr>
          <p:spPr>
            <a:xfrm>
              <a:off x="2383075" y="1722775"/>
              <a:ext cx="1385850" cy="25"/>
            </a:xfrm>
            <a:custGeom>
              <a:avLst/>
              <a:gdLst/>
              <a:ahLst/>
              <a:cxnLst/>
              <a:rect l="l" t="t" r="r" b="b"/>
              <a:pathLst>
                <a:path w="55434" h="1" fill="none" extrusionOk="0">
                  <a:moveTo>
                    <a:pt x="0" y="0"/>
                  </a:moveTo>
                  <a:lnTo>
                    <a:pt x="55433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8"/>
            <p:cNvSpPr/>
            <p:nvPr/>
          </p:nvSpPr>
          <p:spPr>
            <a:xfrm>
              <a:off x="2731350" y="1722775"/>
              <a:ext cx="199750" cy="199750"/>
            </a:xfrm>
            <a:custGeom>
              <a:avLst/>
              <a:gdLst/>
              <a:ahLst/>
              <a:cxnLst/>
              <a:rect l="l" t="t" r="r" b="b"/>
              <a:pathLst>
                <a:path w="7990" h="7990" fill="none" extrusionOk="0">
                  <a:moveTo>
                    <a:pt x="0" y="0"/>
                  </a:moveTo>
                  <a:lnTo>
                    <a:pt x="7990" y="799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8"/>
            <p:cNvSpPr/>
            <p:nvPr/>
          </p:nvSpPr>
          <p:spPr>
            <a:xfrm>
              <a:off x="2383075" y="1468325"/>
              <a:ext cx="798300" cy="113000"/>
            </a:xfrm>
            <a:custGeom>
              <a:avLst/>
              <a:gdLst/>
              <a:ahLst/>
              <a:cxnLst/>
              <a:rect l="l" t="t" r="r" b="b"/>
              <a:pathLst>
                <a:path w="31932" h="4520" fill="none" extrusionOk="0">
                  <a:moveTo>
                    <a:pt x="0" y="4519"/>
                  </a:moveTo>
                  <a:lnTo>
                    <a:pt x="27413" y="4519"/>
                  </a:lnTo>
                  <a:lnTo>
                    <a:pt x="31932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8"/>
            <p:cNvSpPr/>
            <p:nvPr/>
          </p:nvSpPr>
          <p:spPr>
            <a:xfrm>
              <a:off x="3113525" y="1443350"/>
              <a:ext cx="253025" cy="92825"/>
            </a:xfrm>
            <a:custGeom>
              <a:avLst/>
              <a:gdLst/>
              <a:ahLst/>
              <a:cxnLst/>
              <a:rect l="l" t="t" r="r" b="b"/>
              <a:pathLst>
                <a:path w="10121" h="3713" fill="none" extrusionOk="0">
                  <a:moveTo>
                    <a:pt x="1" y="3712"/>
                  </a:moveTo>
                  <a:lnTo>
                    <a:pt x="6517" y="3712"/>
                  </a:lnTo>
                  <a:lnTo>
                    <a:pt x="1012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8"/>
            <p:cNvSpPr/>
            <p:nvPr/>
          </p:nvSpPr>
          <p:spPr>
            <a:xfrm>
              <a:off x="2383075" y="1294400"/>
              <a:ext cx="716550" cy="145850"/>
            </a:xfrm>
            <a:custGeom>
              <a:avLst/>
              <a:gdLst/>
              <a:ahLst/>
              <a:cxnLst/>
              <a:rect l="l" t="t" r="r" b="b"/>
              <a:pathLst>
                <a:path w="28662" h="5834" fill="none" extrusionOk="0">
                  <a:moveTo>
                    <a:pt x="0" y="5834"/>
                  </a:moveTo>
                  <a:lnTo>
                    <a:pt x="22486" y="5834"/>
                  </a:lnTo>
                  <a:lnTo>
                    <a:pt x="28661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8"/>
            <p:cNvSpPr/>
            <p:nvPr/>
          </p:nvSpPr>
          <p:spPr>
            <a:xfrm>
              <a:off x="2383075" y="1983250"/>
              <a:ext cx="489150" cy="25"/>
            </a:xfrm>
            <a:custGeom>
              <a:avLst/>
              <a:gdLst/>
              <a:ahLst/>
              <a:cxnLst/>
              <a:rect l="l" t="t" r="r" b="b"/>
              <a:pathLst>
                <a:path w="19566" h="1" fill="none" extrusionOk="0">
                  <a:moveTo>
                    <a:pt x="0" y="1"/>
                  </a:moveTo>
                  <a:lnTo>
                    <a:pt x="19565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8"/>
            <p:cNvSpPr/>
            <p:nvPr/>
          </p:nvSpPr>
          <p:spPr>
            <a:xfrm>
              <a:off x="2758400" y="1983250"/>
              <a:ext cx="640200" cy="89075"/>
            </a:xfrm>
            <a:custGeom>
              <a:avLst/>
              <a:gdLst/>
              <a:ahLst/>
              <a:cxnLst/>
              <a:rect l="l" t="t" r="r" b="b"/>
              <a:pathLst>
                <a:path w="25608" h="3563" fill="none" extrusionOk="0">
                  <a:moveTo>
                    <a:pt x="0" y="1"/>
                  </a:moveTo>
                  <a:lnTo>
                    <a:pt x="1939" y="3562"/>
                  </a:lnTo>
                  <a:lnTo>
                    <a:pt x="25607" y="3562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8"/>
            <p:cNvSpPr/>
            <p:nvPr/>
          </p:nvSpPr>
          <p:spPr>
            <a:xfrm>
              <a:off x="2978925" y="1924375"/>
              <a:ext cx="599850" cy="147950"/>
            </a:xfrm>
            <a:custGeom>
              <a:avLst/>
              <a:gdLst/>
              <a:ahLst/>
              <a:cxnLst/>
              <a:rect l="l" t="t" r="r" b="b"/>
              <a:pathLst>
                <a:path w="23994" h="5918" fill="none" extrusionOk="0">
                  <a:moveTo>
                    <a:pt x="1" y="5917"/>
                  </a:moveTo>
                  <a:lnTo>
                    <a:pt x="5984" y="0"/>
                  </a:lnTo>
                  <a:lnTo>
                    <a:pt x="23993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8"/>
            <p:cNvSpPr/>
            <p:nvPr/>
          </p:nvSpPr>
          <p:spPr>
            <a:xfrm>
              <a:off x="3062150" y="2072300"/>
              <a:ext cx="977250" cy="112575"/>
            </a:xfrm>
            <a:custGeom>
              <a:avLst/>
              <a:gdLst/>
              <a:ahLst/>
              <a:cxnLst/>
              <a:rect l="l" t="t" r="r" b="b"/>
              <a:pathLst>
                <a:path w="39090" h="4503" fill="none" extrusionOk="0">
                  <a:moveTo>
                    <a:pt x="0" y="0"/>
                  </a:moveTo>
                  <a:lnTo>
                    <a:pt x="5784" y="4503"/>
                  </a:lnTo>
                  <a:lnTo>
                    <a:pt x="39089" y="4503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8"/>
            <p:cNvSpPr/>
            <p:nvPr/>
          </p:nvSpPr>
          <p:spPr>
            <a:xfrm>
              <a:off x="2383075" y="2565175"/>
              <a:ext cx="489150" cy="25"/>
            </a:xfrm>
            <a:custGeom>
              <a:avLst/>
              <a:gdLst/>
              <a:ahLst/>
              <a:cxnLst/>
              <a:rect l="l" t="t" r="r" b="b"/>
              <a:pathLst>
                <a:path w="19566" h="1" fill="none" extrusionOk="0">
                  <a:moveTo>
                    <a:pt x="0" y="0"/>
                  </a:moveTo>
                  <a:lnTo>
                    <a:pt x="19565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8"/>
            <p:cNvSpPr/>
            <p:nvPr/>
          </p:nvSpPr>
          <p:spPr>
            <a:xfrm>
              <a:off x="2758400" y="2565175"/>
              <a:ext cx="640200" cy="88875"/>
            </a:xfrm>
            <a:custGeom>
              <a:avLst/>
              <a:gdLst/>
              <a:ahLst/>
              <a:cxnLst/>
              <a:rect l="l" t="t" r="r" b="b"/>
              <a:pathLst>
                <a:path w="25608" h="3555" fill="none" extrusionOk="0">
                  <a:moveTo>
                    <a:pt x="0" y="0"/>
                  </a:moveTo>
                  <a:lnTo>
                    <a:pt x="1939" y="3554"/>
                  </a:lnTo>
                  <a:lnTo>
                    <a:pt x="25607" y="355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8"/>
            <p:cNvSpPr/>
            <p:nvPr/>
          </p:nvSpPr>
          <p:spPr>
            <a:xfrm>
              <a:off x="2978925" y="2506100"/>
              <a:ext cx="599850" cy="147950"/>
            </a:xfrm>
            <a:custGeom>
              <a:avLst/>
              <a:gdLst/>
              <a:ahLst/>
              <a:cxnLst/>
              <a:rect l="l" t="t" r="r" b="b"/>
              <a:pathLst>
                <a:path w="23994" h="5918" fill="none" extrusionOk="0">
                  <a:moveTo>
                    <a:pt x="1" y="5917"/>
                  </a:moveTo>
                  <a:lnTo>
                    <a:pt x="5984" y="0"/>
                  </a:lnTo>
                  <a:lnTo>
                    <a:pt x="23993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8"/>
            <p:cNvSpPr/>
            <p:nvPr/>
          </p:nvSpPr>
          <p:spPr>
            <a:xfrm>
              <a:off x="3062150" y="2654025"/>
              <a:ext cx="647475" cy="112575"/>
            </a:xfrm>
            <a:custGeom>
              <a:avLst/>
              <a:gdLst/>
              <a:ahLst/>
              <a:cxnLst/>
              <a:rect l="l" t="t" r="r" b="b"/>
              <a:pathLst>
                <a:path w="25899" h="4503" fill="none" extrusionOk="0">
                  <a:moveTo>
                    <a:pt x="0" y="0"/>
                  </a:moveTo>
                  <a:lnTo>
                    <a:pt x="5784" y="4502"/>
                  </a:lnTo>
                  <a:lnTo>
                    <a:pt x="25899" y="4502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8"/>
            <p:cNvSpPr/>
            <p:nvPr/>
          </p:nvSpPr>
          <p:spPr>
            <a:xfrm>
              <a:off x="3440375" y="2184850"/>
              <a:ext cx="535775" cy="44125"/>
            </a:xfrm>
            <a:custGeom>
              <a:avLst/>
              <a:gdLst/>
              <a:ahLst/>
              <a:cxnLst/>
              <a:rect l="l" t="t" r="r" b="b"/>
              <a:pathLst>
                <a:path w="21431" h="1765" fill="none" extrusionOk="0">
                  <a:moveTo>
                    <a:pt x="1" y="1"/>
                  </a:moveTo>
                  <a:lnTo>
                    <a:pt x="1774" y="1765"/>
                  </a:lnTo>
                  <a:lnTo>
                    <a:pt x="21430" y="1765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8"/>
            <p:cNvSpPr/>
            <p:nvPr/>
          </p:nvSpPr>
          <p:spPr>
            <a:xfrm>
              <a:off x="3062150" y="1722775"/>
              <a:ext cx="647475" cy="112575"/>
            </a:xfrm>
            <a:custGeom>
              <a:avLst/>
              <a:gdLst/>
              <a:ahLst/>
              <a:cxnLst/>
              <a:rect l="l" t="t" r="r" b="b"/>
              <a:pathLst>
                <a:path w="25899" h="4503" fill="none" extrusionOk="0">
                  <a:moveTo>
                    <a:pt x="0" y="0"/>
                  </a:moveTo>
                  <a:lnTo>
                    <a:pt x="5784" y="4503"/>
                  </a:lnTo>
                  <a:lnTo>
                    <a:pt x="25899" y="4503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8"/>
            <p:cNvSpPr/>
            <p:nvPr/>
          </p:nvSpPr>
          <p:spPr>
            <a:xfrm>
              <a:off x="3440375" y="1835325"/>
              <a:ext cx="206000" cy="44350"/>
            </a:xfrm>
            <a:custGeom>
              <a:avLst/>
              <a:gdLst/>
              <a:ahLst/>
              <a:cxnLst/>
              <a:rect l="l" t="t" r="r" b="b"/>
              <a:pathLst>
                <a:path w="8240" h="1774" fill="none" extrusionOk="0">
                  <a:moveTo>
                    <a:pt x="1" y="1"/>
                  </a:moveTo>
                  <a:lnTo>
                    <a:pt x="1774" y="1773"/>
                  </a:lnTo>
                  <a:lnTo>
                    <a:pt x="8240" y="1773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" name="Google Shape;369;p38"/>
          <p:cNvGrpSpPr/>
          <p:nvPr/>
        </p:nvGrpSpPr>
        <p:grpSpPr>
          <a:xfrm flipH="1">
            <a:off x="-6" y="2775179"/>
            <a:ext cx="1371646" cy="1828827"/>
            <a:chOff x="4311275" y="1420050"/>
            <a:chExt cx="988075" cy="1311175"/>
          </a:xfrm>
        </p:grpSpPr>
        <p:sp>
          <p:nvSpPr>
            <p:cNvPr id="370" name="Google Shape;370;p38"/>
            <p:cNvSpPr/>
            <p:nvPr/>
          </p:nvSpPr>
          <p:spPr>
            <a:xfrm>
              <a:off x="4311275" y="2417450"/>
              <a:ext cx="988075" cy="25"/>
            </a:xfrm>
            <a:custGeom>
              <a:avLst/>
              <a:gdLst/>
              <a:ahLst/>
              <a:cxnLst/>
              <a:rect l="l" t="t" r="r" b="b"/>
              <a:pathLst>
                <a:path w="39523" h="1" fill="none" extrusionOk="0">
                  <a:moveTo>
                    <a:pt x="39522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8"/>
            <p:cNvSpPr/>
            <p:nvPr/>
          </p:nvSpPr>
          <p:spPr>
            <a:xfrm>
              <a:off x="4751525" y="2417450"/>
              <a:ext cx="199750" cy="199750"/>
            </a:xfrm>
            <a:custGeom>
              <a:avLst/>
              <a:gdLst/>
              <a:ahLst/>
              <a:cxnLst/>
              <a:rect l="l" t="t" r="r" b="b"/>
              <a:pathLst>
                <a:path w="7990" h="7990" fill="none" extrusionOk="0">
                  <a:moveTo>
                    <a:pt x="7990" y="1"/>
                  </a:moveTo>
                  <a:lnTo>
                    <a:pt x="0" y="799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8"/>
            <p:cNvSpPr/>
            <p:nvPr/>
          </p:nvSpPr>
          <p:spPr>
            <a:xfrm>
              <a:off x="4501025" y="2263075"/>
              <a:ext cx="798325" cy="113000"/>
            </a:xfrm>
            <a:custGeom>
              <a:avLst/>
              <a:gdLst/>
              <a:ahLst/>
              <a:cxnLst/>
              <a:rect l="l" t="t" r="r" b="b"/>
              <a:pathLst>
                <a:path w="31933" h="4520" fill="none" extrusionOk="0">
                  <a:moveTo>
                    <a:pt x="31932" y="4520"/>
                  </a:moveTo>
                  <a:lnTo>
                    <a:pt x="4520" y="452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8"/>
            <p:cNvSpPr/>
            <p:nvPr/>
          </p:nvSpPr>
          <p:spPr>
            <a:xfrm>
              <a:off x="4316075" y="2237900"/>
              <a:ext cx="252800" cy="92825"/>
            </a:xfrm>
            <a:custGeom>
              <a:avLst/>
              <a:gdLst/>
              <a:ahLst/>
              <a:cxnLst/>
              <a:rect l="l" t="t" r="r" b="b"/>
              <a:pathLst>
                <a:path w="10112" h="3713" fill="none" extrusionOk="0">
                  <a:moveTo>
                    <a:pt x="10112" y="3712"/>
                  </a:moveTo>
                  <a:lnTo>
                    <a:pt x="3595" y="3712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8"/>
            <p:cNvSpPr/>
            <p:nvPr/>
          </p:nvSpPr>
          <p:spPr>
            <a:xfrm>
              <a:off x="4583000" y="2088950"/>
              <a:ext cx="716350" cy="146075"/>
            </a:xfrm>
            <a:custGeom>
              <a:avLst/>
              <a:gdLst/>
              <a:ahLst/>
              <a:cxnLst/>
              <a:rect l="l" t="t" r="r" b="b"/>
              <a:pathLst>
                <a:path w="28654" h="5843" fill="none" extrusionOk="0">
                  <a:moveTo>
                    <a:pt x="28653" y="5842"/>
                  </a:moveTo>
                  <a:lnTo>
                    <a:pt x="6167" y="5842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8"/>
            <p:cNvSpPr/>
            <p:nvPr/>
          </p:nvSpPr>
          <p:spPr>
            <a:xfrm>
              <a:off x="4370575" y="2417450"/>
              <a:ext cx="456075" cy="112600"/>
            </a:xfrm>
            <a:custGeom>
              <a:avLst/>
              <a:gdLst/>
              <a:ahLst/>
              <a:cxnLst/>
              <a:rect l="l" t="t" r="r" b="b"/>
              <a:pathLst>
                <a:path w="18243" h="4504" fill="none" extrusionOk="0">
                  <a:moveTo>
                    <a:pt x="18243" y="1"/>
                  </a:moveTo>
                  <a:lnTo>
                    <a:pt x="12450" y="4503"/>
                  </a:lnTo>
                  <a:lnTo>
                    <a:pt x="1" y="4503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8"/>
            <p:cNvSpPr/>
            <p:nvPr/>
          </p:nvSpPr>
          <p:spPr>
            <a:xfrm>
              <a:off x="4433825" y="2530025"/>
              <a:ext cx="205800" cy="44325"/>
            </a:xfrm>
            <a:custGeom>
              <a:avLst/>
              <a:gdLst/>
              <a:ahLst/>
              <a:cxnLst/>
              <a:rect l="l" t="t" r="r" b="b"/>
              <a:pathLst>
                <a:path w="8232" h="1773" fill="none" extrusionOk="0">
                  <a:moveTo>
                    <a:pt x="8231" y="0"/>
                  </a:moveTo>
                  <a:lnTo>
                    <a:pt x="6467" y="1773"/>
                  </a:lnTo>
                  <a:lnTo>
                    <a:pt x="1" y="1773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8"/>
            <p:cNvSpPr/>
            <p:nvPr/>
          </p:nvSpPr>
          <p:spPr>
            <a:xfrm>
              <a:off x="4678700" y="1909400"/>
              <a:ext cx="619800" cy="25"/>
            </a:xfrm>
            <a:custGeom>
              <a:avLst/>
              <a:gdLst/>
              <a:ahLst/>
              <a:cxnLst/>
              <a:rect l="l" t="t" r="r" b="b"/>
              <a:pathLst>
                <a:path w="24792" h="1" fill="none" extrusionOk="0">
                  <a:moveTo>
                    <a:pt x="24792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8"/>
            <p:cNvSpPr/>
            <p:nvPr/>
          </p:nvSpPr>
          <p:spPr>
            <a:xfrm>
              <a:off x="5012000" y="1709675"/>
              <a:ext cx="199750" cy="199750"/>
            </a:xfrm>
            <a:custGeom>
              <a:avLst/>
              <a:gdLst/>
              <a:ahLst/>
              <a:cxnLst/>
              <a:rect l="l" t="t" r="r" b="b"/>
              <a:pathLst>
                <a:path w="7990" h="7990" fill="none" extrusionOk="0">
                  <a:moveTo>
                    <a:pt x="7990" y="7989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8"/>
            <p:cNvSpPr/>
            <p:nvPr/>
          </p:nvSpPr>
          <p:spPr>
            <a:xfrm>
              <a:off x="4761725" y="1951000"/>
              <a:ext cx="536775" cy="113000"/>
            </a:xfrm>
            <a:custGeom>
              <a:avLst/>
              <a:gdLst/>
              <a:ahLst/>
              <a:cxnLst/>
              <a:rect l="l" t="t" r="r" b="b"/>
              <a:pathLst>
                <a:path w="21471" h="4520" fill="none" extrusionOk="0">
                  <a:moveTo>
                    <a:pt x="21471" y="1"/>
                  </a:moveTo>
                  <a:lnTo>
                    <a:pt x="4519" y="1"/>
                  </a:lnTo>
                  <a:lnTo>
                    <a:pt x="0" y="452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8"/>
            <p:cNvSpPr/>
            <p:nvPr/>
          </p:nvSpPr>
          <p:spPr>
            <a:xfrm>
              <a:off x="4843700" y="1992825"/>
              <a:ext cx="454800" cy="145875"/>
            </a:xfrm>
            <a:custGeom>
              <a:avLst/>
              <a:gdLst/>
              <a:ahLst/>
              <a:cxnLst/>
              <a:rect l="l" t="t" r="r" b="b"/>
              <a:pathLst>
                <a:path w="18192" h="5835" fill="none" extrusionOk="0">
                  <a:moveTo>
                    <a:pt x="18192" y="0"/>
                  </a:moveTo>
                  <a:lnTo>
                    <a:pt x="6167" y="0"/>
                  </a:lnTo>
                  <a:lnTo>
                    <a:pt x="0" y="583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8"/>
            <p:cNvSpPr/>
            <p:nvPr/>
          </p:nvSpPr>
          <p:spPr>
            <a:xfrm>
              <a:off x="5070875" y="1479150"/>
              <a:ext cx="227625" cy="25"/>
            </a:xfrm>
            <a:custGeom>
              <a:avLst/>
              <a:gdLst/>
              <a:ahLst/>
              <a:cxnLst/>
              <a:rect l="l" t="t" r="r" b="b"/>
              <a:pathLst>
                <a:path w="9105" h="1" fill="none" extrusionOk="0">
                  <a:moveTo>
                    <a:pt x="9105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8"/>
            <p:cNvSpPr/>
            <p:nvPr/>
          </p:nvSpPr>
          <p:spPr>
            <a:xfrm>
              <a:off x="4544500" y="1479150"/>
              <a:ext cx="640200" cy="88850"/>
            </a:xfrm>
            <a:custGeom>
              <a:avLst/>
              <a:gdLst/>
              <a:ahLst/>
              <a:cxnLst/>
              <a:rect l="l" t="t" r="r" b="b"/>
              <a:pathLst>
                <a:path w="25608" h="3554" fill="none" extrusionOk="0">
                  <a:moveTo>
                    <a:pt x="25608" y="0"/>
                  </a:moveTo>
                  <a:lnTo>
                    <a:pt x="23669" y="3554"/>
                  </a:lnTo>
                  <a:lnTo>
                    <a:pt x="1" y="355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8"/>
            <p:cNvSpPr/>
            <p:nvPr/>
          </p:nvSpPr>
          <p:spPr>
            <a:xfrm>
              <a:off x="4364350" y="1420050"/>
              <a:ext cx="599825" cy="147950"/>
            </a:xfrm>
            <a:custGeom>
              <a:avLst/>
              <a:gdLst/>
              <a:ahLst/>
              <a:cxnLst/>
              <a:rect l="l" t="t" r="r" b="b"/>
              <a:pathLst>
                <a:path w="23993" h="5918" fill="none" extrusionOk="0">
                  <a:moveTo>
                    <a:pt x="23992" y="5918"/>
                  </a:moveTo>
                  <a:lnTo>
                    <a:pt x="18009" y="1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8"/>
            <p:cNvSpPr/>
            <p:nvPr/>
          </p:nvSpPr>
          <p:spPr>
            <a:xfrm>
              <a:off x="4438000" y="2574325"/>
              <a:ext cx="647475" cy="112575"/>
            </a:xfrm>
            <a:custGeom>
              <a:avLst/>
              <a:gdLst/>
              <a:ahLst/>
              <a:cxnLst/>
              <a:rect l="l" t="t" r="r" b="b"/>
              <a:pathLst>
                <a:path w="25899" h="4503" fill="none" extrusionOk="0">
                  <a:moveTo>
                    <a:pt x="25898" y="1"/>
                  </a:moveTo>
                  <a:lnTo>
                    <a:pt x="20106" y="4503"/>
                  </a:lnTo>
                  <a:lnTo>
                    <a:pt x="0" y="4503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8"/>
            <p:cNvSpPr/>
            <p:nvPr/>
          </p:nvSpPr>
          <p:spPr>
            <a:xfrm>
              <a:off x="4501225" y="2686875"/>
              <a:ext cx="205800" cy="44350"/>
            </a:xfrm>
            <a:custGeom>
              <a:avLst/>
              <a:gdLst/>
              <a:ahLst/>
              <a:cxnLst/>
              <a:rect l="l" t="t" r="r" b="b"/>
              <a:pathLst>
                <a:path w="8232" h="1774" fill="none" extrusionOk="0">
                  <a:moveTo>
                    <a:pt x="8231" y="1"/>
                  </a:moveTo>
                  <a:lnTo>
                    <a:pt x="6467" y="1774"/>
                  </a:lnTo>
                  <a:lnTo>
                    <a:pt x="1" y="177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8"/>
            <p:cNvSpPr/>
            <p:nvPr/>
          </p:nvSpPr>
          <p:spPr>
            <a:xfrm>
              <a:off x="4964150" y="2574325"/>
              <a:ext cx="335200" cy="25"/>
            </a:xfrm>
            <a:custGeom>
              <a:avLst/>
              <a:gdLst/>
              <a:ahLst/>
              <a:cxnLst/>
              <a:rect l="l" t="t" r="r" b="b"/>
              <a:pathLst>
                <a:path w="13408" h="1" fill="none" extrusionOk="0">
                  <a:moveTo>
                    <a:pt x="13407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AutoShape 2" descr="Team 3D Illustration download in PNG, OBJ or Blend form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A person with curly hair&#10;&#10;AI-generated content may be incorrect.">
            <a:extLst>
              <a:ext uri="{FF2B5EF4-FFF2-40B4-BE49-F238E27FC236}">
                <a16:creationId xmlns:a16="http://schemas.microsoft.com/office/drawing/2014/main" id="{80FF21FC-D869-90C4-7C01-BB8E0B0D6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69" y="1761472"/>
            <a:ext cx="3528817" cy="2038789"/>
          </a:xfrm>
          <a:prstGeom prst="rect">
            <a:avLst/>
          </a:prstGeom>
        </p:spPr>
      </p:pic>
      <p:pic>
        <p:nvPicPr>
          <p:cNvPr id="8" name="Picture 7" descr="A person taking a selfie&#10;&#10;AI-generated content may be incorrect.">
            <a:extLst>
              <a:ext uri="{FF2B5EF4-FFF2-40B4-BE49-F238E27FC236}">
                <a16:creationId xmlns:a16="http://schemas.microsoft.com/office/drawing/2014/main" id="{565E2A8A-D8B5-7F70-84F0-AB88BED97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273" y="1800616"/>
            <a:ext cx="3630590" cy="202765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4"/>
          <p:cNvSpPr txBox="1">
            <a:spLocks noGrp="1"/>
          </p:cNvSpPr>
          <p:nvPr>
            <p:ph type="title"/>
          </p:nvPr>
        </p:nvSpPr>
        <p:spPr>
          <a:xfrm>
            <a:off x="157283" y="1893081"/>
            <a:ext cx="5206213" cy="7433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err="1"/>
              <a:t>Нашата</a:t>
            </a:r>
            <a:r>
              <a:rPr lang="en" dirty="0"/>
              <a:t> </a:t>
            </a:r>
            <a:r>
              <a:rPr lang="en" dirty="0" err="1"/>
              <a:t>идея</a:t>
            </a:r>
            <a:endParaRPr lang="en-US" dirty="0" err="1"/>
          </a:p>
        </p:txBody>
      </p:sp>
      <p:grpSp>
        <p:nvGrpSpPr>
          <p:cNvPr id="669" name="Google Shape;669;p44"/>
          <p:cNvGrpSpPr/>
          <p:nvPr/>
        </p:nvGrpSpPr>
        <p:grpSpPr>
          <a:xfrm rot="10800000" flipH="1">
            <a:off x="-572283" y="3110139"/>
            <a:ext cx="3027431" cy="2690887"/>
            <a:chOff x="2383075" y="1294400"/>
            <a:chExt cx="1656325" cy="1472200"/>
          </a:xfrm>
        </p:grpSpPr>
        <p:sp>
          <p:nvSpPr>
            <p:cNvPr id="670" name="Google Shape;670;p44"/>
            <p:cNvSpPr/>
            <p:nvPr/>
          </p:nvSpPr>
          <p:spPr>
            <a:xfrm>
              <a:off x="2383075" y="2228950"/>
              <a:ext cx="798300" cy="113225"/>
            </a:xfrm>
            <a:custGeom>
              <a:avLst/>
              <a:gdLst/>
              <a:ahLst/>
              <a:cxnLst/>
              <a:rect l="l" t="t" r="r" b="b"/>
              <a:pathLst>
                <a:path w="31932" h="4529" fill="none" extrusionOk="0">
                  <a:moveTo>
                    <a:pt x="0" y="1"/>
                  </a:moveTo>
                  <a:lnTo>
                    <a:pt x="27413" y="1"/>
                  </a:lnTo>
                  <a:lnTo>
                    <a:pt x="31932" y="4528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4"/>
            <p:cNvSpPr/>
            <p:nvPr/>
          </p:nvSpPr>
          <p:spPr>
            <a:xfrm>
              <a:off x="3113525" y="2274325"/>
              <a:ext cx="253025" cy="92800"/>
            </a:xfrm>
            <a:custGeom>
              <a:avLst/>
              <a:gdLst/>
              <a:ahLst/>
              <a:cxnLst/>
              <a:rect l="l" t="t" r="r" b="b"/>
              <a:pathLst>
                <a:path w="10121" h="3712" fill="none" extrusionOk="0">
                  <a:moveTo>
                    <a:pt x="1" y="0"/>
                  </a:moveTo>
                  <a:lnTo>
                    <a:pt x="6517" y="0"/>
                  </a:lnTo>
                  <a:lnTo>
                    <a:pt x="10121" y="3712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4"/>
            <p:cNvSpPr/>
            <p:nvPr/>
          </p:nvSpPr>
          <p:spPr>
            <a:xfrm>
              <a:off x="2383075" y="2326325"/>
              <a:ext cx="716550" cy="145875"/>
            </a:xfrm>
            <a:custGeom>
              <a:avLst/>
              <a:gdLst/>
              <a:ahLst/>
              <a:cxnLst/>
              <a:rect l="l" t="t" r="r" b="b"/>
              <a:pathLst>
                <a:path w="28662" h="5835" fill="none" extrusionOk="0">
                  <a:moveTo>
                    <a:pt x="0" y="1"/>
                  </a:moveTo>
                  <a:lnTo>
                    <a:pt x="22486" y="1"/>
                  </a:lnTo>
                  <a:lnTo>
                    <a:pt x="28661" y="5835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4"/>
            <p:cNvSpPr/>
            <p:nvPr/>
          </p:nvSpPr>
          <p:spPr>
            <a:xfrm>
              <a:off x="2383075" y="1722775"/>
              <a:ext cx="1385850" cy="25"/>
            </a:xfrm>
            <a:custGeom>
              <a:avLst/>
              <a:gdLst/>
              <a:ahLst/>
              <a:cxnLst/>
              <a:rect l="l" t="t" r="r" b="b"/>
              <a:pathLst>
                <a:path w="55434" h="1" fill="none" extrusionOk="0">
                  <a:moveTo>
                    <a:pt x="0" y="0"/>
                  </a:moveTo>
                  <a:lnTo>
                    <a:pt x="55433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4"/>
            <p:cNvSpPr/>
            <p:nvPr/>
          </p:nvSpPr>
          <p:spPr>
            <a:xfrm>
              <a:off x="2731350" y="1722775"/>
              <a:ext cx="199750" cy="199750"/>
            </a:xfrm>
            <a:custGeom>
              <a:avLst/>
              <a:gdLst/>
              <a:ahLst/>
              <a:cxnLst/>
              <a:rect l="l" t="t" r="r" b="b"/>
              <a:pathLst>
                <a:path w="7990" h="7990" fill="none" extrusionOk="0">
                  <a:moveTo>
                    <a:pt x="0" y="0"/>
                  </a:moveTo>
                  <a:lnTo>
                    <a:pt x="7990" y="799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4"/>
            <p:cNvSpPr/>
            <p:nvPr/>
          </p:nvSpPr>
          <p:spPr>
            <a:xfrm>
              <a:off x="2383075" y="1468325"/>
              <a:ext cx="798300" cy="113000"/>
            </a:xfrm>
            <a:custGeom>
              <a:avLst/>
              <a:gdLst/>
              <a:ahLst/>
              <a:cxnLst/>
              <a:rect l="l" t="t" r="r" b="b"/>
              <a:pathLst>
                <a:path w="31932" h="4520" fill="none" extrusionOk="0">
                  <a:moveTo>
                    <a:pt x="0" y="4519"/>
                  </a:moveTo>
                  <a:lnTo>
                    <a:pt x="27413" y="4519"/>
                  </a:lnTo>
                  <a:lnTo>
                    <a:pt x="31932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4"/>
            <p:cNvSpPr/>
            <p:nvPr/>
          </p:nvSpPr>
          <p:spPr>
            <a:xfrm>
              <a:off x="3113525" y="1443350"/>
              <a:ext cx="253025" cy="92825"/>
            </a:xfrm>
            <a:custGeom>
              <a:avLst/>
              <a:gdLst/>
              <a:ahLst/>
              <a:cxnLst/>
              <a:rect l="l" t="t" r="r" b="b"/>
              <a:pathLst>
                <a:path w="10121" h="3713" fill="none" extrusionOk="0">
                  <a:moveTo>
                    <a:pt x="1" y="3712"/>
                  </a:moveTo>
                  <a:lnTo>
                    <a:pt x="6517" y="3712"/>
                  </a:lnTo>
                  <a:lnTo>
                    <a:pt x="1012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4"/>
            <p:cNvSpPr/>
            <p:nvPr/>
          </p:nvSpPr>
          <p:spPr>
            <a:xfrm>
              <a:off x="2383075" y="1294400"/>
              <a:ext cx="716550" cy="145850"/>
            </a:xfrm>
            <a:custGeom>
              <a:avLst/>
              <a:gdLst/>
              <a:ahLst/>
              <a:cxnLst/>
              <a:rect l="l" t="t" r="r" b="b"/>
              <a:pathLst>
                <a:path w="28662" h="5834" fill="none" extrusionOk="0">
                  <a:moveTo>
                    <a:pt x="0" y="5834"/>
                  </a:moveTo>
                  <a:lnTo>
                    <a:pt x="22486" y="5834"/>
                  </a:lnTo>
                  <a:lnTo>
                    <a:pt x="28661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4"/>
            <p:cNvSpPr/>
            <p:nvPr/>
          </p:nvSpPr>
          <p:spPr>
            <a:xfrm>
              <a:off x="2383075" y="1983250"/>
              <a:ext cx="489150" cy="25"/>
            </a:xfrm>
            <a:custGeom>
              <a:avLst/>
              <a:gdLst/>
              <a:ahLst/>
              <a:cxnLst/>
              <a:rect l="l" t="t" r="r" b="b"/>
              <a:pathLst>
                <a:path w="19566" h="1" fill="none" extrusionOk="0">
                  <a:moveTo>
                    <a:pt x="0" y="1"/>
                  </a:moveTo>
                  <a:lnTo>
                    <a:pt x="19565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4"/>
            <p:cNvSpPr/>
            <p:nvPr/>
          </p:nvSpPr>
          <p:spPr>
            <a:xfrm>
              <a:off x="2758400" y="1983250"/>
              <a:ext cx="640200" cy="89075"/>
            </a:xfrm>
            <a:custGeom>
              <a:avLst/>
              <a:gdLst/>
              <a:ahLst/>
              <a:cxnLst/>
              <a:rect l="l" t="t" r="r" b="b"/>
              <a:pathLst>
                <a:path w="25608" h="3563" fill="none" extrusionOk="0">
                  <a:moveTo>
                    <a:pt x="0" y="1"/>
                  </a:moveTo>
                  <a:lnTo>
                    <a:pt x="1939" y="3562"/>
                  </a:lnTo>
                  <a:lnTo>
                    <a:pt x="25607" y="3562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4"/>
            <p:cNvSpPr/>
            <p:nvPr/>
          </p:nvSpPr>
          <p:spPr>
            <a:xfrm>
              <a:off x="2978925" y="1924375"/>
              <a:ext cx="599850" cy="147950"/>
            </a:xfrm>
            <a:custGeom>
              <a:avLst/>
              <a:gdLst/>
              <a:ahLst/>
              <a:cxnLst/>
              <a:rect l="l" t="t" r="r" b="b"/>
              <a:pathLst>
                <a:path w="23994" h="5918" fill="none" extrusionOk="0">
                  <a:moveTo>
                    <a:pt x="1" y="5917"/>
                  </a:moveTo>
                  <a:lnTo>
                    <a:pt x="5984" y="0"/>
                  </a:lnTo>
                  <a:lnTo>
                    <a:pt x="23993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4"/>
            <p:cNvSpPr/>
            <p:nvPr/>
          </p:nvSpPr>
          <p:spPr>
            <a:xfrm>
              <a:off x="3062150" y="2072300"/>
              <a:ext cx="977250" cy="112575"/>
            </a:xfrm>
            <a:custGeom>
              <a:avLst/>
              <a:gdLst/>
              <a:ahLst/>
              <a:cxnLst/>
              <a:rect l="l" t="t" r="r" b="b"/>
              <a:pathLst>
                <a:path w="39090" h="4503" fill="none" extrusionOk="0">
                  <a:moveTo>
                    <a:pt x="0" y="0"/>
                  </a:moveTo>
                  <a:lnTo>
                    <a:pt x="5784" y="4503"/>
                  </a:lnTo>
                  <a:lnTo>
                    <a:pt x="39089" y="4503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4"/>
            <p:cNvSpPr/>
            <p:nvPr/>
          </p:nvSpPr>
          <p:spPr>
            <a:xfrm>
              <a:off x="2383075" y="2565175"/>
              <a:ext cx="489150" cy="25"/>
            </a:xfrm>
            <a:custGeom>
              <a:avLst/>
              <a:gdLst/>
              <a:ahLst/>
              <a:cxnLst/>
              <a:rect l="l" t="t" r="r" b="b"/>
              <a:pathLst>
                <a:path w="19566" h="1" fill="none" extrusionOk="0">
                  <a:moveTo>
                    <a:pt x="0" y="0"/>
                  </a:moveTo>
                  <a:lnTo>
                    <a:pt x="19565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4"/>
            <p:cNvSpPr/>
            <p:nvPr/>
          </p:nvSpPr>
          <p:spPr>
            <a:xfrm>
              <a:off x="2758400" y="2565175"/>
              <a:ext cx="640200" cy="88875"/>
            </a:xfrm>
            <a:custGeom>
              <a:avLst/>
              <a:gdLst/>
              <a:ahLst/>
              <a:cxnLst/>
              <a:rect l="l" t="t" r="r" b="b"/>
              <a:pathLst>
                <a:path w="25608" h="3555" fill="none" extrusionOk="0">
                  <a:moveTo>
                    <a:pt x="0" y="0"/>
                  </a:moveTo>
                  <a:lnTo>
                    <a:pt x="1939" y="3554"/>
                  </a:lnTo>
                  <a:lnTo>
                    <a:pt x="25607" y="355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4"/>
            <p:cNvSpPr/>
            <p:nvPr/>
          </p:nvSpPr>
          <p:spPr>
            <a:xfrm>
              <a:off x="2978925" y="2506100"/>
              <a:ext cx="599850" cy="147950"/>
            </a:xfrm>
            <a:custGeom>
              <a:avLst/>
              <a:gdLst/>
              <a:ahLst/>
              <a:cxnLst/>
              <a:rect l="l" t="t" r="r" b="b"/>
              <a:pathLst>
                <a:path w="23994" h="5918" fill="none" extrusionOk="0">
                  <a:moveTo>
                    <a:pt x="1" y="5917"/>
                  </a:moveTo>
                  <a:lnTo>
                    <a:pt x="5984" y="0"/>
                  </a:lnTo>
                  <a:lnTo>
                    <a:pt x="23993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4"/>
            <p:cNvSpPr/>
            <p:nvPr/>
          </p:nvSpPr>
          <p:spPr>
            <a:xfrm>
              <a:off x="3062150" y="2654025"/>
              <a:ext cx="647475" cy="112575"/>
            </a:xfrm>
            <a:custGeom>
              <a:avLst/>
              <a:gdLst/>
              <a:ahLst/>
              <a:cxnLst/>
              <a:rect l="l" t="t" r="r" b="b"/>
              <a:pathLst>
                <a:path w="25899" h="4503" fill="none" extrusionOk="0">
                  <a:moveTo>
                    <a:pt x="0" y="0"/>
                  </a:moveTo>
                  <a:lnTo>
                    <a:pt x="5784" y="4502"/>
                  </a:lnTo>
                  <a:lnTo>
                    <a:pt x="25899" y="4502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4"/>
            <p:cNvSpPr/>
            <p:nvPr/>
          </p:nvSpPr>
          <p:spPr>
            <a:xfrm>
              <a:off x="3440375" y="2184850"/>
              <a:ext cx="535775" cy="44125"/>
            </a:xfrm>
            <a:custGeom>
              <a:avLst/>
              <a:gdLst/>
              <a:ahLst/>
              <a:cxnLst/>
              <a:rect l="l" t="t" r="r" b="b"/>
              <a:pathLst>
                <a:path w="21431" h="1765" fill="none" extrusionOk="0">
                  <a:moveTo>
                    <a:pt x="1" y="1"/>
                  </a:moveTo>
                  <a:lnTo>
                    <a:pt x="1774" y="1765"/>
                  </a:lnTo>
                  <a:lnTo>
                    <a:pt x="21430" y="1765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4"/>
            <p:cNvSpPr/>
            <p:nvPr/>
          </p:nvSpPr>
          <p:spPr>
            <a:xfrm>
              <a:off x="3062150" y="1722775"/>
              <a:ext cx="647475" cy="112575"/>
            </a:xfrm>
            <a:custGeom>
              <a:avLst/>
              <a:gdLst/>
              <a:ahLst/>
              <a:cxnLst/>
              <a:rect l="l" t="t" r="r" b="b"/>
              <a:pathLst>
                <a:path w="25899" h="4503" fill="none" extrusionOk="0">
                  <a:moveTo>
                    <a:pt x="0" y="0"/>
                  </a:moveTo>
                  <a:lnTo>
                    <a:pt x="5784" y="4503"/>
                  </a:lnTo>
                  <a:lnTo>
                    <a:pt x="25899" y="4503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4"/>
            <p:cNvSpPr/>
            <p:nvPr/>
          </p:nvSpPr>
          <p:spPr>
            <a:xfrm>
              <a:off x="3440375" y="1835325"/>
              <a:ext cx="206000" cy="44350"/>
            </a:xfrm>
            <a:custGeom>
              <a:avLst/>
              <a:gdLst/>
              <a:ahLst/>
              <a:cxnLst/>
              <a:rect l="l" t="t" r="r" b="b"/>
              <a:pathLst>
                <a:path w="8240" h="1774" fill="none" extrusionOk="0">
                  <a:moveTo>
                    <a:pt x="1" y="1"/>
                  </a:moveTo>
                  <a:lnTo>
                    <a:pt x="1774" y="1773"/>
                  </a:lnTo>
                  <a:lnTo>
                    <a:pt x="8240" y="1773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B760C3C-1AD1-BF1C-C3B0-1FED5001325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12134E"/>
              </a:clrFrom>
              <a:clrTo>
                <a:srgbClr val="12134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5713" y="2806746"/>
            <a:ext cx="4087653" cy="2299305"/>
          </a:xfrm>
          <a:prstGeom prst="rect">
            <a:avLst/>
          </a:prstGeom>
        </p:spPr>
      </p:pic>
      <p:pic>
        <p:nvPicPr>
          <p:cNvPr id="2060" name="Picture 12" descr="Find &amp; Share on GIPHY">
            <a:extLst>
              <a:ext uri="{FF2B5EF4-FFF2-40B4-BE49-F238E27FC236}">
                <a16:creationId xmlns:a16="http://schemas.microsoft.com/office/drawing/2014/main" id="{28BCFF4C-991B-EC05-ED56-43075BA06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350" y="556696"/>
            <a:ext cx="3957650" cy="39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>
          <a:extLst>
            <a:ext uri="{FF2B5EF4-FFF2-40B4-BE49-F238E27FC236}">
              <a16:creationId xmlns:a16="http://schemas.microsoft.com/office/drawing/2014/main" id="{D0335600-CA16-D1F3-19BC-FBDDABC9C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4">
            <a:extLst>
              <a:ext uri="{FF2B5EF4-FFF2-40B4-BE49-F238E27FC236}">
                <a16:creationId xmlns:a16="http://schemas.microsoft.com/office/drawing/2014/main" id="{FB18347B-00AB-782F-3825-F35AD1B951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52977" y="248032"/>
            <a:ext cx="4238045" cy="16379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err="1"/>
              <a:t>Стъпки</a:t>
            </a:r>
            <a:r>
              <a:rPr lang="en" dirty="0"/>
              <a:t> </a:t>
            </a:r>
            <a:r>
              <a:rPr lang="en" dirty="0" err="1"/>
              <a:t>за</a:t>
            </a:r>
            <a:r>
              <a:rPr lang="en" dirty="0"/>
              <a:t> </a:t>
            </a:r>
            <a:br>
              <a:rPr lang="en" dirty="0"/>
            </a:br>
            <a:r>
              <a:rPr lang="en" dirty="0" err="1"/>
              <a:t>реализация</a:t>
            </a:r>
            <a:endParaRPr lang="en" dirty="0"/>
          </a:p>
        </p:txBody>
      </p:sp>
      <p:pic>
        <p:nvPicPr>
          <p:cNvPr id="1026" name="Picture 2" descr="Phonics &quot;U&quot; | Baamboozle - Baamboozle | The Most Fun Classroom Games!">
            <a:extLst>
              <a:ext uri="{FF2B5EF4-FFF2-40B4-BE49-F238E27FC236}">
                <a16:creationId xmlns:a16="http://schemas.microsoft.com/office/drawing/2014/main" id="{BF6DAACB-C8B9-B4E3-F677-DFE1E38F5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816" y="1950228"/>
            <a:ext cx="4073759" cy="346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821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>
          <a:extLst>
            <a:ext uri="{FF2B5EF4-FFF2-40B4-BE49-F238E27FC236}">
              <a16:creationId xmlns:a16="http://schemas.microsoft.com/office/drawing/2014/main" id="{2EEEA14F-73C9-B66A-9109-307F59306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4">
            <a:extLst>
              <a:ext uri="{FF2B5EF4-FFF2-40B4-BE49-F238E27FC236}">
                <a16:creationId xmlns:a16="http://schemas.microsoft.com/office/drawing/2014/main" id="{3FB6AB59-605A-33B0-AC2D-2349A489BC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4344" y="52996"/>
            <a:ext cx="7930623" cy="24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err="1"/>
              <a:t>Използвани</a:t>
            </a:r>
            <a:r>
              <a:rPr lang="en" dirty="0"/>
              <a:t> </a:t>
            </a:r>
            <a:r>
              <a:rPr lang="en" dirty="0" err="1"/>
              <a:t>технологии</a:t>
            </a:r>
          </a:p>
        </p:txBody>
      </p:sp>
      <p:pic>
        <p:nvPicPr>
          <p:cNvPr id="3" name="Picture 2" descr="A blue square with white text on it&#10;&#10;AI-generated content may be incorrect.">
            <a:extLst>
              <a:ext uri="{FF2B5EF4-FFF2-40B4-BE49-F238E27FC236}">
                <a16:creationId xmlns:a16="http://schemas.microsoft.com/office/drawing/2014/main" id="{8E500809-9FED-D80A-9755-38977F7FE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023" y="3276053"/>
            <a:ext cx="854496" cy="814918"/>
          </a:xfrm>
          <a:prstGeom prst="rect">
            <a:avLst/>
          </a:prstGeom>
        </p:spPr>
      </p:pic>
      <p:pic>
        <p:nvPicPr>
          <p:cNvPr id="4" name="Picture 3" descr="A logo with a letter p&#10;&#10;AI-generated content may be incorrect.">
            <a:extLst>
              <a:ext uri="{FF2B5EF4-FFF2-40B4-BE49-F238E27FC236}">
                <a16:creationId xmlns:a16="http://schemas.microsoft.com/office/drawing/2014/main" id="{6AFA622A-FC69-0A8A-C278-546D0B16E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706" y="3276054"/>
            <a:ext cx="877138" cy="814917"/>
          </a:xfrm>
          <a:prstGeom prst="rect">
            <a:avLst/>
          </a:prstGeom>
        </p:spPr>
      </p:pic>
      <p:pic>
        <p:nvPicPr>
          <p:cNvPr id="5" name="Picture 4" descr="A black letter on a green background&#10;&#10;AI-generated content may be incorrect.">
            <a:extLst>
              <a:ext uri="{FF2B5EF4-FFF2-40B4-BE49-F238E27FC236}">
                <a16:creationId xmlns:a16="http://schemas.microsoft.com/office/drawing/2014/main" id="{A1B53F70-C18B-61E0-3FB7-4326626E5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273" y="2409928"/>
            <a:ext cx="1034206" cy="730250"/>
          </a:xfrm>
          <a:prstGeom prst="rect">
            <a:avLst/>
          </a:prstGeom>
        </p:spPr>
      </p:pic>
      <p:pic>
        <p:nvPicPr>
          <p:cNvPr id="7" name="Picture 6" descr="A logo of a software developer&#10;&#10;AI-generated content may be incorrect.">
            <a:extLst>
              <a:ext uri="{FF2B5EF4-FFF2-40B4-BE49-F238E27FC236}">
                <a16:creationId xmlns:a16="http://schemas.microsoft.com/office/drawing/2014/main" id="{4CD63700-5356-4FE0-5097-9ABFBFDD62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23788" y="2414692"/>
            <a:ext cx="1460500" cy="7313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D0F43C-51D8-5520-2B2B-ADC82D8EBA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2283" y="2411292"/>
            <a:ext cx="486151" cy="749711"/>
          </a:xfrm>
          <a:prstGeom prst="rect">
            <a:avLst/>
          </a:prstGeom>
        </p:spPr>
      </p:pic>
      <p:pic>
        <p:nvPicPr>
          <p:cNvPr id="12" name="Picture 11" descr="A blue hexagon with white circle and white text&#10;&#10;AI-generated content may be incorrect.">
            <a:extLst>
              <a:ext uri="{FF2B5EF4-FFF2-40B4-BE49-F238E27FC236}">
                <a16:creationId xmlns:a16="http://schemas.microsoft.com/office/drawing/2014/main" id="{C2D356C8-0B12-6367-8578-2F17166520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2875" y="1461865"/>
            <a:ext cx="749739" cy="795799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0B95408-4A7E-1403-213E-59E22E54C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940563"/>
              </p:ext>
            </p:extLst>
          </p:nvPr>
        </p:nvGraphicFramePr>
        <p:xfrm>
          <a:off x="1117559" y="1404489"/>
          <a:ext cx="6905744" cy="2756226"/>
        </p:xfrm>
        <a:graphic>
          <a:graphicData uri="http://schemas.openxmlformats.org/drawingml/2006/table">
            <a:tbl>
              <a:tblPr firstRow="1" bandRow="1">
                <a:tableStyleId>{37510DA7-96F7-4F31-AB84-A8773BC38504}</a:tableStyleId>
              </a:tblPr>
              <a:tblGrid>
                <a:gridCol w="2734849">
                  <a:extLst>
                    <a:ext uri="{9D8B030D-6E8A-4147-A177-3AD203B41FA5}">
                      <a16:colId xmlns:a16="http://schemas.microsoft.com/office/drawing/2014/main" val="2803991846"/>
                    </a:ext>
                  </a:extLst>
                </a:gridCol>
                <a:gridCol w="4170895">
                  <a:extLst>
                    <a:ext uri="{9D8B030D-6E8A-4147-A177-3AD203B41FA5}">
                      <a16:colId xmlns:a16="http://schemas.microsoft.com/office/drawing/2014/main" val="2388029669"/>
                    </a:ext>
                  </a:extLst>
                </a:gridCol>
              </a:tblGrid>
              <a:tr h="9187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b="0" i="0" u="none" strike="noStrike" noProof="0" dirty="0">
                        <a:solidFill>
                          <a:schemeClr val="tx2"/>
                        </a:solidFill>
                        <a:latin typeface="Arial"/>
                      </a:endParaRPr>
                    </a:p>
                    <a:p>
                      <a:pPr lvl="0">
                        <a:buNone/>
                      </a:pPr>
                      <a:r>
                        <a:rPr lang="en-US" sz="1600" b="0" i="0" u="none" strike="noStrike" noProof="0" dirty="0" err="1">
                          <a:solidFill>
                            <a:schemeClr val="tx2"/>
                          </a:solidFill>
                          <a:latin typeface="Arial"/>
                        </a:rPr>
                        <a:t>Сървърната</a:t>
                      </a:r>
                      <a:r>
                        <a:rPr lang="en-US" sz="1600" b="0" i="0" u="none" strike="noStrike" noProof="0" dirty="0">
                          <a:solidFill>
                            <a:schemeClr val="tx2"/>
                          </a:solidFill>
                          <a:latin typeface="Arial"/>
                        </a:rPr>
                        <a:t> </a:t>
                      </a:r>
                      <a:r>
                        <a:rPr lang="en-US" sz="1600" b="0" i="0" u="none" strike="noStrike" noProof="0" dirty="0" err="1">
                          <a:solidFill>
                            <a:schemeClr val="tx2"/>
                          </a:solidFill>
                          <a:latin typeface="Arial"/>
                        </a:rPr>
                        <a:t>логика</a:t>
                      </a:r>
                      <a:endParaRPr 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49717"/>
                  </a:ext>
                </a:extLst>
              </a:tr>
              <a:tr h="9187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b="0" i="0" u="none" strike="noStrike" noProof="0" dirty="0">
                        <a:solidFill>
                          <a:schemeClr val="tx2"/>
                        </a:solidFill>
                        <a:latin typeface="Arial"/>
                      </a:endParaRPr>
                    </a:p>
                    <a:p>
                      <a:pPr lvl="0">
                        <a:buNone/>
                      </a:pPr>
                      <a:r>
                        <a:rPr lang="en-US" sz="1600" b="0" i="0" u="none" strike="noStrike" noProof="0" dirty="0" err="1">
                          <a:solidFill>
                            <a:schemeClr val="tx2"/>
                          </a:solidFill>
                          <a:latin typeface="Arial"/>
                        </a:rPr>
                        <a:t>Клиентската</a:t>
                      </a:r>
                      <a:r>
                        <a:rPr lang="en-US" sz="1600" b="0" i="0" u="none" strike="noStrike" noProof="0" dirty="0">
                          <a:solidFill>
                            <a:schemeClr val="tx2"/>
                          </a:solidFill>
                          <a:latin typeface="Arial"/>
                        </a:rPr>
                        <a:t> </a:t>
                      </a:r>
                      <a:r>
                        <a:rPr lang="en-US" sz="1600" b="0" i="0" u="none" strike="noStrike" noProof="0" dirty="0" err="1">
                          <a:solidFill>
                            <a:schemeClr val="tx2"/>
                          </a:solidFill>
                          <a:latin typeface="Arial"/>
                        </a:rPr>
                        <a:t>част</a:t>
                      </a:r>
                      <a:endParaRPr lang="en-US" sz="160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000640"/>
                  </a:ext>
                </a:extLst>
              </a:tr>
              <a:tr h="918742">
                <a:tc>
                  <a:txBody>
                    <a:bodyPr/>
                    <a:lstStyle/>
                    <a:p>
                      <a:endParaRPr lang="en-US" sz="1600" dirty="0" err="1">
                        <a:solidFill>
                          <a:schemeClr val="tx2"/>
                        </a:solidFill>
                      </a:endParaRPr>
                    </a:p>
                    <a:p>
                      <a:pPr lvl="0">
                        <a:buNone/>
                      </a:pPr>
                      <a:r>
                        <a:rPr lang="en-US" sz="1600" dirty="0" err="1">
                          <a:solidFill>
                            <a:schemeClr val="tx2"/>
                          </a:solidFill>
                        </a:rPr>
                        <a:t>Документация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403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8240560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in Healthcare by Slidesgo">
  <a:themeElements>
    <a:clrScheme name="Simple Light">
      <a:dk1>
        <a:srgbClr val="050536"/>
      </a:dk1>
      <a:lt1>
        <a:srgbClr val="1A1A69"/>
      </a:lt1>
      <a:dk2>
        <a:srgbClr val="A4C4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</TotalTime>
  <Words>28</Words>
  <Application>Microsoft Macintosh PowerPoint</Application>
  <PresentationFormat>On-screen Show (16:9)</PresentationFormat>
  <Paragraphs>12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Roboto Slab Medium</vt:lpstr>
      <vt:lpstr>Arial</vt:lpstr>
      <vt:lpstr>Raleway</vt:lpstr>
      <vt:lpstr>Work Sans</vt:lpstr>
      <vt:lpstr>Artificial Intelligence in Healthcare by Slidesgo</vt:lpstr>
      <vt:lpstr>Finbank</vt:lpstr>
      <vt:lpstr>Нашият екип</vt:lpstr>
      <vt:lpstr>Нашата идея</vt:lpstr>
      <vt:lpstr>Стъпки за  реализация</vt:lpstr>
      <vt:lpstr>Използвани технологии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Versus AI</dc:title>
  <cp:lastModifiedBy>Боян Кирилов Кьовторов</cp:lastModifiedBy>
  <cp:revision>278</cp:revision>
  <dcterms:modified xsi:type="dcterms:W3CDTF">2025-03-06T20:25:58Z</dcterms:modified>
</cp:coreProperties>
</file>